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2"/>
  </p:notesMasterIdLst>
  <p:sldIdLst>
    <p:sldId id="277" r:id="rId2"/>
    <p:sldId id="284" r:id="rId3"/>
    <p:sldId id="294" r:id="rId4"/>
    <p:sldId id="295" r:id="rId5"/>
    <p:sldId id="296" r:id="rId6"/>
    <p:sldId id="297" r:id="rId7"/>
    <p:sldId id="298" r:id="rId8"/>
    <p:sldId id="300" r:id="rId9"/>
    <p:sldId id="299" r:id="rId10"/>
    <p:sldId id="301" r:id="rId11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93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2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  <p:cmAuthor id="2" name="Облогина Ксения Валерьевна" initials="ОКВ" lastIdx="2" clrIdx="1">
    <p:extLst>
      <p:ext uri="{19B8F6BF-5375-455C-9EA6-DF929625EA0E}">
        <p15:presenceInfo xmlns:p15="http://schemas.microsoft.com/office/powerpoint/2012/main" userId="S-1-5-21-2057840189-3487231898-3550820021-6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22B"/>
    <a:srgbClr val="672C7C"/>
    <a:srgbClr val="60BB46"/>
    <a:srgbClr val="5D1D73"/>
    <a:srgbClr val="F5F2F6"/>
    <a:srgbClr val="F8F6F9"/>
    <a:srgbClr val="000000"/>
    <a:srgbClr val="306EE2"/>
    <a:srgbClr val="F1F5FE"/>
    <a:srgbClr val="D1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75" y="75"/>
      </p:cViewPr>
      <p:guideLst>
        <p:guide pos="393"/>
        <p:guide pos="3840"/>
        <p:guide pos="7287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DED2E-5662-4B5E-A384-8A287C12F2BA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14854-476A-4CB9-BE53-077B91BB4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05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ln w="0">
            <a:noFill/>
          </a:ln>
        </p:spPr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680760" y="4784040"/>
            <a:ext cx="5445720" cy="391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sldNum" idx="10"/>
          </p:nvPr>
        </p:nvSpPr>
        <p:spPr>
          <a:xfrm>
            <a:off x="3856680" y="9442080"/>
            <a:ext cx="2949120" cy="49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20F517B0-C4CA-4355-9648-99DDB65DD915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15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53BB04-4F03-48D9-A6CA-C7D471970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1" r="2838" b="20468"/>
          <a:stretch/>
        </p:blipFill>
        <p:spPr>
          <a:xfrm>
            <a:off x="0" y="0"/>
            <a:ext cx="12192000" cy="6916264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B7ED795-9AF8-44DA-A890-877E23142C06}"/>
              </a:ext>
            </a:extLst>
          </p:cNvPr>
          <p:cNvGrpSpPr/>
          <p:nvPr userDrawn="1"/>
        </p:nvGrpSpPr>
        <p:grpSpPr>
          <a:xfrm>
            <a:off x="9344319" y="632260"/>
            <a:ext cx="2083738" cy="1021392"/>
            <a:chOff x="9286262" y="900774"/>
            <a:chExt cx="2083738" cy="1021392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FD76890-F052-44DC-8400-9FE5E8766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0242" y="927810"/>
              <a:ext cx="939758" cy="967320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B5FA6BB-38CD-45C7-9186-9142812B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6262" y="900774"/>
              <a:ext cx="1208301" cy="1021392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4D1E4C-5734-44C9-A232-62D9789895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53" y="659296"/>
            <a:ext cx="900102" cy="83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8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53BB04-4F03-48D9-A6CA-C7D471970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1" r="2838" b="20468"/>
          <a:stretch/>
        </p:blipFill>
        <p:spPr>
          <a:xfrm>
            <a:off x="0" y="0"/>
            <a:ext cx="12192000" cy="691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9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BE969D-3F1D-4A9D-B7C9-8CD232BC1C46}"/>
              </a:ext>
            </a:extLst>
          </p:cNvPr>
          <p:cNvSpPr/>
          <p:nvPr userDrawn="1"/>
        </p:nvSpPr>
        <p:spPr>
          <a:xfrm>
            <a:off x="-24716" y="0"/>
            <a:ext cx="12216716" cy="6858000"/>
          </a:xfrm>
          <a:prstGeom prst="rect">
            <a:avLst/>
          </a:prstGeom>
          <a:solidFill>
            <a:srgbClr val="5D1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16">
            <a:extLst>
              <a:ext uri="{FF2B5EF4-FFF2-40B4-BE49-F238E27FC236}">
                <a16:creationId xmlns:a16="http://schemas.microsoft.com/office/drawing/2014/main" id="{BE6DC40B-10FB-4368-A77F-2F407D4960DF}"/>
              </a:ext>
            </a:extLst>
          </p:cNvPr>
          <p:cNvSpPr/>
          <p:nvPr userDrawn="1"/>
        </p:nvSpPr>
        <p:spPr>
          <a:xfrm>
            <a:off x="597846" y="533123"/>
            <a:ext cx="10991642" cy="5791752"/>
          </a:xfrm>
          <a:prstGeom prst="roundRect">
            <a:avLst>
              <a:gd name="adj" fmla="val 86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 «В Золотой век войдут люди, которые научатся объединяться. И объединение имеет тоже свой закон: две ауры </a:t>
            </a:r>
            <a:r>
              <a:rPr lang="ru-RU" b="1" i="1" dirty="0"/>
              <a:t>усиливают друг друга в 7 раз</a:t>
            </a:r>
            <a:r>
              <a:rPr lang="ru-RU" i="1" dirty="0"/>
              <a:t>, если люди – единомышленники, волна одинаковая, в одну цель направлена. 3 человека – в 7 в квадрате, то есть в 49 раз. Если 4 человека – они усиливают друг друга в 7 в 3-й степени – в 343 раза! Поэтому чем больше людей, тем ценнее каждый следующий, он умножает силу во много раз»</a:t>
            </a:r>
            <a:endParaRPr lang="ru-RU" dirty="0"/>
          </a:p>
        </p:txBody>
      </p:sp>
      <p:sp>
        <p:nvSpPr>
          <p:cNvPr id="6" name="object 22">
            <a:extLst>
              <a:ext uri="{FF2B5EF4-FFF2-40B4-BE49-F238E27FC236}">
                <a16:creationId xmlns:a16="http://schemas.microsoft.com/office/drawing/2014/main" id="{AD7332EF-7C2A-4FBC-A40B-42BE02FDDB39}"/>
              </a:ext>
            </a:extLst>
          </p:cNvPr>
          <p:cNvSpPr/>
          <p:nvPr userDrawn="1"/>
        </p:nvSpPr>
        <p:spPr>
          <a:xfrm>
            <a:off x="7780020" y="5784674"/>
            <a:ext cx="4411980" cy="922655"/>
          </a:xfrm>
          <a:custGeom>
            <a:avLst/>
            <a:gdLst/>
            <a:ahLst/>
            <a:cxnLst/>
            <a:rect l="l" t="t" r="r" b="b"/>
            <a:pathLst>
              <a:path w="4411980" h="922654">
                <a:moveTo>
                  <a:pt x="0" y="0"/>
                </a:moveTo>
                <a:lnTo>
                  <a:pt x="203565" y="77198"/>
                </a:lnTo>
                <a:lnTo>
                  <a:pt x="371202" y="139534"/>
                </a:lnTo>
                <a:lnTo>
                  <a:pt x="499614" y="186379"/>
                </a:lnTo>
                <a:lnTo>
                  <a:pt x="630248" y="233129"/>
                </a:lnTo>
                <a:lnTo>
                  <a:pt x="763036" y="279628"/>
                </a:lnTo>
                <a:lnTo>
                  <a:pt x="897908" y="325719"/>
                </a:lnTo>
                <a:lnTo>
                  <a:pt x="988946" y="356142"/>
                </a:lnTo>
                <a:lnTo>
                  <a:pt x="1080859" y="386268"/>
                </a:lnTo>
                <a:lnTo>
                  <a:pt x="1173626" y="416051"/>
                </a:lnTo>
                <a:lnTo>
                  <a:pt x="1267227" y="445443"/>
                </a:lnTo>
                <a:lnTo>
                  <a:pt x="1361640" y="474399"/>
                </a:lnTo>
                <a:lnTo>
                  <a:pt x="1456847" y="502872"/>
                </a:lnTo>
                <a:lnTo>
                  <a:pt x="1552825" y="530815"/>
                </a:lnTo>
                <a:lnTo>
                  <a:pt x="1649554" y="558183"/>
                </a:lnTo>
                <a:lnTo>
                  <a:pt x="1747014" y="584929"/>
                </a:lnTo>
                <a:lnTo>
                  <a:pt x="1845184" y="611006"/>
                </a:lnTo>
                <a:lnTo>
                  <a:pt x="1944044" y="636369"/>
                </a:lnTo>
                <a:lnTo>
                  <a:pt x="2043572" y="660969"/>
                </a:lnTo>
                <a:lnTo>
                  <a:pt x="2143749" y="684763"/>
                </a:lnTo>
                <a:lnTo>
                  <a:pt x="2244554" y="707701"/>
                </a:lnTo>
                <a:lnTo>
                  <a:pt x="2295186" y="718836"/>
                </a:lnTo>
                <a:lnTo>
                  <a:pt x="2345966" y="729740"/>
                </a:lnTo>
                <a:lnTo>
                  <a:pt x="2396894" y="740407"/>
                </a:lnTo>
                <a:lnTo>
                  <a:pt x="2447965" y="750831"/>
                </a:lnTo>
                <a:lnTo>
                  <a:pt x="2499178" y="761007"/>
                </a:lnTo>
                <a:lnTo>
                  <a:pt x="2550530" y="770929"/>
                </a:lnTo>
                <a:lnTo>
                  <a:pt x="2602018" y="780591"/>
                </a:lnTo>
                <a:lnTo>
                  <a:pt x="2653640" y="789987"/>
                </a:lnTo>
                <a:lnTo>
                  <a:pt x="2705394" y="799112"/>
                </a:lnTo>
                <a:lnTo>
                  <a:pt x="2757276" y="807959"/>
                </a:lnTo>
                <a:lnTo>
                  <a:pt x="2809284" y="816523"/>
                </a:lnTo>
                <a:lnTo>
                  <a:pt x="2861415" y="824798"/>
                </a:lnTo>
                <a:lnTo>
                  <a:pt x="2913668" y="832778"/>
                </a:lnTo>
                <a:lnTo>
                  <a:pt x="2966039" y="840458"/>
                </a:lnTo>
                <a:lnTo>
                  <a:pt x="3018525" y="847832"/>
                </a:lnTo>
                <a:lnTo>
                  <a:pt x="3071125" y="854893"/>
                </a:lnTo>
                <a:lnTo>
                  <a:pt x="3123836" y="861636"/>
                </a:lnTo>
                <a:lnTo>
                  <a:pt x="3176654" y="868056"/>
                </a:lnTo>
                <a:lnTo>
                  <a:pt x="3229579" y="874146"/>
                </a:lnTo>
                <a:lnTo>
                  <a:pt x="3282606" y="879900"/>
                </a:lnTo>
                <a:lnTo>
                  <a:pt x="3335733" y="885314"/>
                </a:lnTo>
                <a:lnTo>
                  <a:pt x="3388958" y="890380"/>
                </a:lnTo>
                <a:lnTo>
                  <a:pt x="3442279" y="895094"/>
                </a:lnTo>
                <a:lnTo>
                  <a:pt x="3495692" y="899449"/>
                </a:lnTo>
                <a:lnTo>
                  <a:pt x="3549195" y="903440"/>
                </a:lnTo>
                <a:lnTo>
                  <a:pt x="3602785" y="907060"/>
                </a:lnTo>
                <a:lnTo>
                  <a:pt x="3656461" y="910305"/>
                </a:lnTo>
                <a:lnTo>
                  <a:pt x="3710219" y="913168"/>
                </a:lnTo>
                <a:lnTo>
                  <a:pt x="3764057" y="915643"/>
                </a:lnTo>
                <a:lnTo>
                  <a:pt x="3817972" y="917725"/>
                </a:lnTo>
                <a:lnTo>
                  <a:pt x="3871961" y="919407"/>
                </a:lnTo>
                <a:lnTo>
                  <a:pt x="3926023" y="920685"/>
                </a:lnTo>
                <a:lnTo>
                  <a:pt x="3980154" y="921552"/>
                </a:lnTo>
                <a:lnTo>
                  <a:pt x="4034352" y="922002"/>
                </a:lnTo>
                <a:lnTo>
                  <a:pt x="4088614" y="922030"/>
                </a:lnTo>
                <a:lnTo>
                  <a:pt x="4142938" y="921630"/>
                </a:lnTo>
                <a:lnTo>
                  <a:pt x="4197322" y="920795"/>
                </a:lnTo>
                <a:lnTo>
                  <a:pt x="4251762" y="919521"/>
                </a:lnTo>
                <a:lnTo>
                  <a:pt x="4306256" y="917802"/>
                </a:lnTo>
                <a:lnTo>
                  <a:pt x="4360801" y="915631"/>
                </a:lnTo>
                <a:lnTo>
                  <a:pt x="4411770" y="913177"/>
                </a:lnTo>
                <a:lnTo>
                  <a:pt x="4411770" y="339482"/>
                </a:lnTo>
                <a:lnTo>
                  <a:pt x="4360043" y="348872"/>
                </a:lnTo>
                <a:lnTo>
                  <a:pt x="4306500" y="358118"/>
                </a:lnTo>
                <a:lnTo>
                  <a:pt x="4252970" y="366894"/>
                </a:lnTo>
                <a:lnTo>
                  <a:pt x="4199457" y="375205"/>
                </a:lnTo>
                <a:lnTo>
                  <a:pt x="4145963" y="383059"/>
                </a:lnTo>
                <a:lnTo>
                  <a:pt x="4092491" y="390460"/>
                </a:lnTo>
                <a:lnTo>
                  <a:pt x="4039043" y="397414"/>
                </a:lnTo>
                <a:lnTo>
                  <a:pt x="3985623" y="403928"/>
                </a:lnTo>
                <a:lnTo>
                  <a:pt x="3932233" y="410006"/>
                </a:lnTo>
                <a:lnTo>
                  <a:pt x="3878876" y="415655"/>
                </a:lnTo>
                <a:lnTo>
                  <a:pt x="3825554" y="420881"/>
                </a:lnTo>
                <a:lnTo>
                  <a:pt x="3772270" y="425688"/>
                </a:lnTo>
                <a:lnTo>
                  <a:pt x="3719027" y="430084"/>
                </a:lnTo>
                <a:lnTo>
                  <a:pt x="3665828" y="434074"/>
                </a:lnTo>
                <a:lnTo>
                  <a:pt x="3612675" y="437663"/>
                </a:lnTo>
                <a:lnTo>
                  <a:pt x="3559572" y="440858"/>
                </a:lnTo>
                <a:lnTo>
                  <a:pt x="3506520" y="443664"/>
                </a:lnTo>
                <a:lnTo>
                  <a:pt x="3453523" y="446087"/>
                </a:lnTo>
                <a:lnTo>
                  <a:pt x="3400583" y="448133"/>
                </a:lnTo>
                <a:lnTo>
                  <a:pt x="3347704" y="449808"/>
                </a:lnTo>
                <a:lnTo>
                  <a:pt x="3294887" y="451117"/>
                </a:lnTo>
                <a:lnTo>
                  <a:pt x="3242135" y="452066"/>
                </a:lnTo>
                <a:lnTo>
                  <a:pt x="3189452" y="452661"/>
                </a:lnTo>
                <a:lnTo>
                  <a:pt x="3136840" y="452909"/>
                </a:lnTo>
                <a:lnTo>
                  <a:pt x="3084302" y="452814"/>
                </a:lnTo>
                <a:lnTo>
                  <a:pt x="3031840" y="452382"/>
                </a:lnTo>
                <a:lnTo>
                  <a:pt x="2979457" y="451620"/>
                </a:lnTo>
                <a:lnTo>
                  <a:pt x="2927156" y="450532"/>
                </a:lnTo>
                <a:lnTo>
                  <a:pt x="2874939" y="449126"/>
                </a:lnTo>
                <a:lnTo>
                  <a:pt x="2822810" y="447406"/>
                </a:lnTo>
                <a:lnTo>
                  <a:pt x="2770771" y="445379"/>
                </a:lnTo>
                <a:lnTo>
                  <a:pt x="2718825" y="443049"/>
                </a:lnTo>
                <a:lnTo>
                  <a:pt x="2666975" y="440424"/>
                </a:lnTo>
                <a:lnTo>
                  <a:pt x="2615222" y="437509"/>
                </a:lnTo>
                <a:lnTo>
                  <a:pt x="2563571" y="434309"/>
                </a:lnTo>
                <a:lnTo>
                  <a:pt x="2512023" y="430831"/>
                </a:lnTo>
                <a:lnTo>
                  <a:pt x="2460582" y="427080"/>
                </a:lnTo>
                <a:lnTo>
                  <a:pt x="2409250" y="423063"/>
                </a:lnTo>
                <a:lnTo>
                  <a:pt x="2358030" y="418783"/>
                </a:lnTo>
                <a:lnTo>
                  <a:pt x="2306924" y="414249"/>
                </a:lnTo>
                <a:lnTo>
                  <a:pt x="2255936" y="409465"/>
                </a:lnTo>
                <a:lnTo>
                  <a:pt x="2154323" y="399172"/>
                </a:lnTo>
                <a:lnTo>
                  <a:pt x="2053212" y="387949"/>
                </a:lnTo>
                <a:lnTo>
                  <a:pt x="1952624" y="375845"/>
                </a:lnTo>
                <a:lnTo>
                  <a:pt x="1852583" y="362905"/>
                </a:lnTo>
                <a:lnTo>
                  <a:pt x="1753109" y="349175"/>
                </a:lnTo>
                <a:lnTo>
                  <a:pt x="1654225" y="334702"/>
                </a:lnTo>
                <a:lnTo>
                  <a:pt x="1555953" y="319532"/>
                </a:lnTo>
                <a:lnTo>
                  <a:pt x="1458313" y="303712"/>
                </a:lnTo>
                <a:lnTo>
                  <a:pt x="1361328" y="287288"/>
                </a:lnTo>
                <a:lnTo>
                  <a:pt x="1265020" y="270307"/>
                </a:lnTo>
                <a:lnTo>
                  <a:pt x="1169411" y="252814"/>
                </a:lnTo>
                <a:lnTo>
                  <a:pt x="1074522" y="234857"/>
                </a:lnTo>
                <a:lnTo>
                  <a:pt x="980376" y="216481"/>
                </a:lnTo>
                <a:lnTo>
                  <a:pt x="840596" y="188234"/>
                </a:lnTo>
                <a:lnTo>
                  <a:pt x="702608" y="159307"/>
                </a:lnTo>
                <a:lnTo>
                  <a:pt x="566488" y="129855"/>
                </a:lnTo>
                <a:lnTo>
                  <a:pt x="388025" y="90043"/>
                </a:lnTo>
                <a:lnTo>
                  <a:pt x="127180" y="29912"/>
                </a:lnTo>
                <a:lnTo>
                  <a:pt x="0" y="0"/>
                </a:lnTo>
                <a:close/>
              </a:path>
            </a:pathLst>
          </a:custGeom>
          <a:solidFill>
            <a:srgbClr val="F053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8718334" y="660280"/>
            <a:ext cx="2522867" cy="908231"/>
            <a:chOff x="8718334" y="660280"/>
            <a:chExt cx="2522867" cy="908231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81527BEB-0B8B-42B4-BC76-F31C37A63D77}"/>
                </a:ext>
              </a:extLst>
            </p:cNvPr>
            <p:cNvGrpSpPr/>
            <p:nvPr/>
          </p:nvGrpSpPr>
          <p:grpSpPr>
            <a:xfrm>
              <a:off x="9407876" y="660280"/>
              <a:ext cx="1833325" cy="908231"/>
              <a:chOff x="9925545" y="24387"/>
              <a:chExt cx="1952600" cy="967320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677FCCDD-F798-481B-8B76-1E4A990AB634}"/>
                  </a:ext>
                </a:extLst>
              </p:cNvPr>
              <p:cNvSpPr/>
              <p:nvPr/>
            </p:nvSpPr>
            <p:spPr>
              <a:xfrm>
                <a:off x="9925545" y="24387"/>
                <a:ext cx="1156320" cy="967320"/>
              </a:xfrm>
              <a:custGeom>
                <a:avLst/>
                <a:gdLst>
                  <a:gd name="textAreaLeft" fmla="*/ 0 w 1156320"/>
                  <a:gd name="textAreaRight" fmla="*/ 1156680 w 1156320"/>
                  <a:gd name="textAreaTop" fmla="*/ 0 h 967320"/>
                  <a:gd name="textAreaBottom" fmla="*/ 967680 h 967320"/>
                </a:gdLst>
                <a:ahLst/>
                <a:cxnLst/>
                <a:rect l="textAreaLeft" t="textAreaTop" r="textAreaRight" b="textAreaBottom"/>
                <a:pathLst>
                  <a:path w="1734973" h="1451617">
                    <a:moveTo>
                      <a:pt x="0" y="0"/>
                    </a:moveTo>
                    <a:lnTo>
                      <a:pt x="1734973" y="0"/>
                    </a:lnTo>
                    <a:lnTo>
                      <a:pt x="1734973" y="1451618"/>
                    </a:lnTo>
                    <a:lnTo>
                      <a:pt x="0" y="145161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2"/>
                <a:srcRect/>
                <a:stretch/>
              </a:blip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50" b="0" i="0" u="none" strike="noStrike" kern="120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+mn-cs"/>
                </a:endParaRPr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786C1110-EDDF-4091-B829-6AA3FF3004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21401" y="67112"/>
                <a:ext cx="856744" cy="881871"/>
              </a:xfrm>
              <a:prstGeom prst="rect">
                <a:avLst/>
              </a:prstGeom>
            </p:spPr>
          </p:pic>
        </p:grp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04D1E4C-5734-44C9-A232-62D978989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8334" y="737896"/>
              <a:ext cx="729775" cy="680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535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BE969D-3F1D-4A9D-B7C9-8CD232BC1C46}"/>
              </a:ext>
            </a:extLst>
          </p:cNvPr>
          <p:cNvSpPr/>
          <p:nvPr userDrawn="1"/>
        </p:nvSpPr>
        <p:spPr>
          <a:xfrm>
            <a:off x="-24716" y="0"/>
            <a:ext cx="12216716" cy="6858000"/>
          </a:xfrm>
          <a:prstGeom prst="rect">
            <a:avLst/>
          </a:prstGeom>
          <a:solidFill>
            <a:srgbClr val="5D1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16">
            <a:extLst>
              <a:ext uri="{FF2B5EF4-FFF2-40B4-BE49-F238E27FC236}">
                <a16:creationId xmlns:a16="http://schemas.microsoft.com/office/drawing/2014/main" id="{BE6DC40B-10FB-4368-A77F-2F407D4960DF}"/>
              </a:ext>
            </a:extLst>
          </p:cNvPr>
          <p:cNvSpPr/>
          <p:nvPr userDrawn="1"/>
        </p:nvSpPr>
        <p:spPr>
          <a:xfrm>
            <a:off x="597846" y="533123"/>
            <a:ext cx="10991642" cy="5791752"/>
          </a:xfrm>
          <a:prstGeom prst="roundRect">
            <a:avLst>
              <a:gd name="adj" fmla="val 86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 «В Золотой век войдут люди, которые научатся объединяться. И объединение имеет тоже свой закон: две ауры </a:t>
            </a:r>
            <a:r>
              <a:rPr lang="ru-RU" b="1" i="1" dirty="0"/>
              <a:t>усиливают друг друга в 7 раз</a:t>
            </a:r>
            <a:r>
              <a:rPr lang="ru-RU" i="1" dirty="0"/>
              <a:t>, если люди – единомышленники, волна одинаковая, в одну цель направлена. 3 человека – в 7 в квадрате, то есть в 49 раз. Если 4 человека – они усиливают друг друга в 7 в 3-й степени – в 343 раза! Поэтому чем больше людей, тем ценнее каждый следующий, он умножает силу во много раз»</a:t>
            </a:r>
            <a:endParaRPr lang="ru-RU" dirty="0"/>
          </a:p>
        </p:txBody>
      </p:sp>
      <p:sp>
        <p:nvSpPr>
          <p:cNvPr id="6" name="object 22">
            <a:extLst>
              <a:ext uri="{FF2B5EF4-FFF2-40B4-BE49-F238E27FC236}">
                <a16:creationId xmlns:a16="http://schemas.microsoft.com/office/drawing/2014/main" id="{AD7332EF-7C2A-4FBC-A40B-42BE02FDDB39}"/>
              </a:ext>
            </a:extLst>
          </p:cNvPr>
          <p:cNvSpPr/>
          <p:nvPr userDrawn="1"/>
        </p:nvSpPr>
        <p:spPr>
          <a:xfrm>
            <a:off x="7780020" y="5784674"/>
            <a:ext cx="4411980" cy="922655"/>
          </a:xfrm>
          <a:custGeom>
            <a:avLst/>
            <a:gdLst/>
            <a:ahLst/>
            <a:cxnLst/>
            <a:rect l="l" t="t" r="r" b="b"/>
            <a:pathLst>
              <a:path w="4411980" h="922654">
                <a:moveTo>
                  <a:pt x="0" y="0"/>
                </a:moveTo>
                <a:lnTo>
                  <a:pt x="203565" y="77198"/>
                </a:lnTo>
                <a:lnTo>
                  <a:pt x="371202" y="139534"/>
                </a:lnTo>
                <a:lnTo>
                  <a:pt x="499614" y="186379"/>
                </a:lnTo>
                <a:lnTo>
                  <a:pt x="630248" y="233129"/>
                </a:lnTo>
                <a:lnTo>
                  <a:pt x="763036" y="279628"/>
                </a:lnTo>
                <a:lnTo>
                  <a:pt x="897908" y="325719"/>
                </a:lnTo>
                <a:lnTo>
                  <a:pt x="988946" y="356142"/>
                </a:lnTo>
                <a:lnTo>
                  <a:pt x="1080859" y="386268"/>
                </a:lnTo>
                <a:lnTo>
                  <a:pt x="1173626" y="416051"/>
                </a:lnTo>
                <a:lnTo>
                  <a:pt x="1267227" y="445443"/>
                </a:lnTo>
                <a:lnTo>
                  <a:pt x="1361640" y="474399"/>
                </a:lnTo>
                <a:lnTo>
                  <a:pt x="1456847" y="502872"/>
                </a:lnTo>
                <a:lnTo>
                  <a:pt x="1552825" y="530815"/>
                </a:lnTo>
                <a:lnTo>
                  <a:pt x="1649554" y="558183"/>
                </a:lnTo>
                <a:lnTo>
                  <a:pt x="1747014" y="584929"/>
                </a:lnTo>
                <a:lnTo>
                  <a:pt x="1845184" y="611006"/>
                </a:lnTo>
                <a:lnTo>
                  <a:pt x="1944044" y="636369"/>
                </a:lnTo>
                <a:lnTo>
                  <a:pt x="2043572" y="660969"/>
                </a:lnTo>
                <a:lnTo>
                  <a:pt x="2143749" y="684763"/>
                </a:lnTo>
                <a:lnTo>
                  <a:pt x="2244554" y="707701"/>
                </a:lnTo>
                <a:lnTo>
                  <a:pt x="2295186" y="718836"/>
                </a:lnTo>
                <a:lnTo>
                  <a:pt x="2345966" y="729740"/>
                </a:lnTo>
                <a:lnTo>
                  <a:pt x="2396894" y="740407"/>
                </a:lnTo>
                <a:lnTo>
                  <a:pt x="2447965" y="750831"/>
                </a:lnTo>
                <a:lnTo>
                  <a:pt x="2499178" y="761007"/>
                </a:lnTo>
                <a:lnTo>
                  <a:pt x="2550530" y="770929"/>
                </a:lnTo>
                <a:lnTo>
                  <a:pt x="2602018" y="780591"/>
                </a:lnTo>
                <a:lnTo>
                  <a:pt x="2653640" y="789987"/>
                </a:lnTo>
                <a:lnTo>
                  <a:pt x="2705394" y="799112"/>
                </a:lnTo>
                <a:lnTo>
                  <a:pt x="2757276" y="807959"/>
                </a:lnTo>
                <a:lnTo>
                  <a:pt x="2809284" y="816523"/>
                </a:lnTo>
                <a:lnTo>
                  <a:pt x="2861415" y="824798"/>
                </a:lnTo>
                <a:lnTo>
                  <a:pt x="2913668" y="832778"/>
                </a:lnTo>
                <a:lnTo>
                  <a:pt x="2966039" y="840458"/>
                </a:lnTo>
                <a:lnTo>
                  <a:pt x="3018525" y="847832"/>
                </a:lnTo>
                <a:lnTo>
                  <a:pt x="3071125" y="854893"/>
                </a:lnTo>
                <a:lnTo>
                  <a:pt x="3123836" y="861636"/>
                </a:lnTo>
                <a:lnTo>
                  <a:pt x="3176654" y="868056"/>
                </a:lnTo>
                <a:lnTo>
                  <a:pt x="3229579" y="874146"/>
                </a:lnTo>
                <a:lnTo>
                  <a:pt x="3282606" y="879900"/>
                </a:lnTo>
                <a:lnTo>
                  <a:pt x="3335733" y="885314"/>
                </a:lnTo>
                <a:lnTo>
                  <a:pt x="3388958" y="890380"/>
                </a:lnTo>
                <a:lnTo>
                  <a:pt x="3442279" y="895094"/>
                </a:lnTo>
                <a:lnTo>
                  <a:pt x="3495692" y="899449"/>
                </a:lnTo>
                <a:lnTo>
                  <a:pt x="3549195" y="903440"/>
                </a:lnTo>
                <a:lnTo>
                  <a:pt x="3602785" y="907060"/>
                </a:lnTo>
                <a:lnTo>
                  <a:pt x="3656461" y="910305"/>
                </a:lnTo>
                <a:lnTo>
                  <a:pt x="3710219" y="913168"/>
                </a:lnTo>
                <a:lnTo>
                  <a:pt x="3764057" y="915643"/>
                </a:lnTo>
                <a:lnTo>
                  <a:pt x="3817972" y="917725"/>
                </a:lnTo>
                <a:lnTo>
                  <a:pt x="3871961" y="919407"/>
                </a:lnTo>
                <a:lnTo>
                  <a:pt x="3926023" y="920685"/>
                </a:lnTo>
                <a:lnTo>
                  <a:pt x="3980154" y="921552"/>
                </a:lnTo>
                <a:lnTo>
                  <a:pt x="4034352" y="922002"/>
                </a:lnTo>
                <a:lnTo>
                  <a:pt x="4088614" y="922030"/>
                </a:lnTo>
                <a:lnTo>
                  <a:pt x="4142938" y="921630"/>
                </a:lnTo>
                <a:lnTo>
                  <a:pt x="4197322" y="920795"/>
                </a:lnTo>
                <a:lnTo>
                  <a:pt x="4251762" y="919521"/>
                </a:lnTo>
                <a:lnTo>
                  <a:pt x="4306256" y="917802"/>
                </a:lnTo>
                <a:lnTo>
                  <a:pt x="4360801" y="915631"/>
                </a:lnTo>
                <a:lnTo>
                  <a:pt x="4411770" y="913177"/>
                </a:lnTo>
                <a:lnTo>
                  <a:pt x="4411770" y="339482"/>
                </a:lnTo>
                <a:lnTo>
                  <a:pt x="4360043" y="348872"/>
                </a:lnTo>
                <a:lnTo>
                  <a:pt x="4306500" y="358118"/>
                </a:lnTo>
                <a:lnTo>
                  <a:pt x="4252970" y="366894"/>
                </a:lnTo>
                <a:lnTo>
                  <a:pt x="4199457" y="375205"/>
                </a:lnTo>
                <a:lnTo>
                  <a:pt x="4145963" y="383059"/>
                </a:lnTo>
                <a:lnTo>
                  <a:pt x="4092491" y="390460"/>
                </a:lnTo>
                <a:lnTo>
                  <a:pt x="4039043" y="397414"/>
                </a:lnTo>
                <a:lnTo>
                  <a:pt x="3985623" y="403928"/>
                </a:lnTo>
                <a:lnTo>
                  <a:pt x="3932233" y="410006"/>
                </a:lnTo>
                <a:lnTo>
                  <a:pt x="3878876" y="415655"/>
                </a:lnTo>
                <a:lnTo>
                  <a:pt x="3825554" y="420881"/>
                </a:lnTo>
                <a:lnTo>
                  <a:pt x="3772270" y="425688"/>
                </a:lnTo>
                <a:lnTo>
                  <a:pt x="3719027" y="430084"/>
                </a:lnTo>
                <a:lnTo>
                  <a:pt x="3665828" y="434074"/>
                </a:lnTo>
                <a:lnTo>
                  <a:pt x="3612675" y="437663"/>
                </a:lnTo>
                <a:lnTo>
                  <a:pt x="3559572" y="440858"/>
                </a:lnTo>
                <a:lnTo>
                  <a:pt x="3506520" y="443664"/>
                </a:lnTo>
                <a:lnTo>
                  <a:pt x="3453523" y="446087"/>
                </a:lnTo>
                <a:lnTo>
                  <a:pt x="3400583" y="448133"/>
                </a:lnTo>
                <a:lnTo>
                  <a:pt x="3347704" y="449808"/>
                </a:lnTo>
                <a:lnTo>
                  <a:pt x="3294887" y="451117"/>
                </a:lnTo>
                <a:lnTo>
                  <a:pt x="3242135" y="452066"/>
                </a:lnTo>
                <a:lnTo>
                  <a:pt x="3189452" y="452661"/>
                </a:lnTo>
                <a:lnTo>
                  <a:pt x="3136840" y="452909"/>
                </a:lnTo>
                <a:lnTo>
                  <a:pt x="3084302" y="452814"/>
                </a:lnTo>
                <a:lnTo>
                  <a:pt x="3031840" y="452382"/>
                </a:lnTo>
                <a:lnTo>
                  <a:pt x="2979457" y="451620"/>
                </a:lnTo>
                <a:lnTo>
                  <a:pt x="2927156" y="450532"/>
                </a:lnTo>
                <a:lnTo>
                  <a:pt x="2874939" y="449126"/>
                </a:lnTo>
                <a:lnTo>
                  <a:pt x="2822810" y="447406"/>
                </a:lnTo>
                <a:lnTo>
                  <a:pt x="2770771" y="445379"/>
                </a:lnTo>
                <a:lnTo>
                  <a:pt x="2718825" y="443049"/>
                </a:lnTo>
                <a:lnTo>
                  <a:pt x="2666975" y="440424"/>
                </a:lnTo>
                <a:lnTo>
                  <a:pt x="2615222" y="437509"/>
                </a:lnTo>
                <a:lnTo>
                  <a:pt x="2563571" y="434309"/>
                </a:lnTo>
                <a:lnTo>
                  <a:pt x="2512023" y="430831"/>
                </a:lnTo>
                <a:lnTo>
                  <a:pt x="2460582" y="427080"/>
                </a:lnTo>
                <a:lnTo>
                  <a:pt x="2409250" y="423063"/>
                </a:lnTo>
                <a:lnTo>
                  <a:pt x="2358030" y="418783"/>
                </a:lnTo>
                <a:lnTo>
                  <a:pt x="2306924" y="414249"/>
                </a:lnTo>
                <a:lnTo>
                  <a:pt x="2255936" y="409465"/>
                </a:lnTo>
                <a:lnTo>
                  <a:pt x="2154323" y="399172"/>
                </a:lnTo>
                <a:lnTo>
                  <a:pt x="2053212" y="387949"/>
                </a:lnTo>
                <a:lnTo>
                  <a:pt x="1952624" y="375845"/>
                </a:lnTo>
                <a:lnTo>
                  <a:pt x="1852583" y="362905"/>
                </a:lnTo>
                <a:lnTo>
                  <a:pt x="1753109" y="349175"/>
                </a:lnTo>
                <a:lnTo>
                  <a:pt x="1654225" y="334702"/>
                </a:lnTo>
                <a:lnTo>
                  <a:pt x="1555953" y="319532"/>
                </a:lnTo>
                <a:lnTo>
                  <a:pt x="1458313" y="303712"/>
                </a:lnTo>
                <a:lnTo>
                  <a:pt x="1361328" y="287288"/>
                </a:lnTo>
                <a:lnTo>
                  <a:pt x="1265020" y="270307"/>
                </a:lnTo>
                <a:lnTo>
                  <a:pt x="1169411" y="252814"/>
                </a:lnTo>
                <a:lnTo>
                  <a:pt x="1074522" y="234857"/>
                </a:lnTo>
                <a:lnTo>
                  <a:pt x="980376" y="216481"/>
                </a:lnTo>
                <a:lnTo>
                  <a:pt x="840596" y="188234"/>
                </a:lnTo>
                <a:lnTo>
                  <a:pt x="702608" y="159307"/>
                </a:lnTo>
                <a:lnTo>
                  <a:pt x="566488" y="129855"/>
                </a:lnTo>
                <a:lnTo>
                  <a:pt x="388025" y="90043"/>
                </a:lnTo>
                <a:lnTo>
                  <a:pt x="127180" y="29912"/>
                </a:lnTo>
                <a:lnTo>
                  <a:pt x="0" y="0"/>
                </a:lnTo>
                <a:close/>
              </a:path>
            </a:pathLst>
          </a:custGeom>
          <a:solidFill>
            <a:srgbClr val="F053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062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BE969D-3F1D-4A9D-B7C9-8CD232BC1C46}"/>
              </a:ext>
            </a:extLst>
          </p:cNvPr>
          <p:cNvSpPr/>
          <p:nvPr userDrawn="1"/>
        </p:nvSpPr>
        <p:spPr>
          <a:xfrm>
            <a:off x="-14691" y="0"/>
            <a:ext cx="12216716" cy="6858000"/>
          </a:xfrm>
          <a:prstGeom prst="rect">
            <a:avLst/>
          </a:prstGeom>
          <a:solidFill>
            <a:srgbClr val="5D1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386AD0D-0704-49A4-B2E4-51FB7990A766}"/>
              </a:ext>
            </a:extLst>
          </p:cNvPr>
          <p:cNvGrpSpPr/>
          <p:nvPr userDrawn="1"/>
        </p:nvGrpSpPr>
        <p:grpSpPr>
          <a:xfrm>
            <a:off x="-37069" y="728352"/>
            <a:ext cx="12187246" cy="6106396"/>
            <a:chOff x="290972" y="519925"/>
            <a:chExt cx="11611959" cy="581815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44249B7B-ED5C-4F68-8812-D680679CE7A1}"/>
                </a:ext>
              </a:extLst>
            </p:cNvPr>
            <p:cNvSpPr/>
            <p:nvPr/>
          </p:nvSpPr>
          <p:spPr>
            <a:xfrm>
              <a:off x="4162201" y="519925"/>
              <a:ext cx="1924614" cy="1924615"/>
            </a:xfrm>
            <a:prstGeom prst="ellipse">
              <a:avLst/>
            </a:prstGeom>
            <a:solidFill>
              <a:schemeClr val="bg1">
                <a:lumMod val="9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71FFB85A-CB20-4CE9-B17B-49164CBF35D9}"/>
                </a:ext>
              </a:extLst>
            </p:cNvPr>
            <p:cNvSpPr/>
            <p:nvPr/>
          </p:nvSpPr>
          <p:spPr>
            <a:xfrm>
              <a:off x="6103830" y="519925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4CE09287-1409-4CE3-ABEA-048BFA187A99}"/>
                </a:ext>
              </a:extLst>
            </p:cNvPr>
            <p:cNvSpPr/>
            <p:nvPr/>
          </p:nvSpPr>
          <p:spPr>
            <a:xfrm>
              <a:off x="8041887" y="519925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21F3CB2C-0690-42BC-B264-5E38C719C9FB}"/>
                </a:ext>
              </a:extLst>
            </p:cNvPr>
            <p:cNvSpPr/>
            <p:nvPr/>
          </p:nvSpPr>
          <p:spPr>
            <a:xfrm>
              <a:off x="9978317" y="519925"/>
              <a:ext cx="1924614" cy="1924615"/>
            </a:xfrm>
            <a:prstGeom prst="ellipse">
              <a:avLst/>
            </a:prstGeom>
            <a:solidFill>
              <a:schemeClr val="bg1">
                <a:lumMod val="95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A12FB619-0CEA-4F25-891A-E3826E530955}"/>
                </a:ext>
              </a:extLst>
            </p:cNvPr>
            <p:cNvSpPr/>
            <p:nvPr/>
          </p:nvSpPr>
          <p:spPr>
            <a:xfrm>
              <a:off x="6103830" y="2436850"/>
              <a:ext cx="1924614" cy="1924615"/>
            </a:xfrm>
            <a:prstGeom prst="ellipse">
              <a:avLst/>
            </a:prstGeom>
            <a:solidFill>
              <a:srgbClr val="F8F6F9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7CDFDD12-F0FA-46BD-B41E-A006A9823280}"/>
                </a:ext>
              </a:extLst>
            </p:cNvPr>
            <p:cNvSpPr/>
            <p:nvPr/>
          </p:nvSpPr>
          <p:spPr>
            <a:xfrm>
              <a:off x="8041887" y="2436850"/>
              <a:ext cx="1924614" cy="1924615"/>
            </a:xfrm>
            <a:prstGeom prst="ellipse">
              <a:avLst/>
            </a:prstGeom>
            <a:solidFill>
              <a:srgbClr val="F8F6F9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5F67325B-CDC6-44E9-9224-8AAA365F71E6}"/>
                </a:ext>
              </a:extLst>
            </p:cNvPr>
            <p:cNvSpPr/>
            <p:nvPr/>
          </p:nvSpPr>
          <p:spPr>
            <a:xfrm>
              <a:off x="9978317" y="2436850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>
                  <a:alpha val="2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C334A255-BC8E-4F15-ADDF-BD6B1BBB1133}"/>
                </a:ext>
              </a:extLst>
            </p:cNvPr>
            <p:cNvSpPr/>
            <p:nvPr/>
          </p:nvSpPr>
          <p:spPr>
            <a:xfrm>
              <a:off x="4162201" y="2436850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3EAA4A81-4A80-4D81-B78C-B7AEBE35C8B5}"/>
                </a:ext>
              </a:extLst>
            </p:cNvPr>
            <p:cNvSpPr/>
            <p:nvPr/>
          </p:nvSpPr>
          <p:spPr>
            <a:xfrm>
              <a:off x="4162201" y="4353776"/>
              <a:ext cx="1924614" cy="1924615"/>
            </a:xfrm>
            <a:prstGeom prst="ellipse">
              <a:avLst/>
            </a:prstGeom>
            <a:solidFill>
              <a:srgbClr val="F5F2F6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7A05848-69E9-4022-9A27-1BA139EC28A8}"/>
                </a:ext>
              </a:extLst>
            </p:cNvPr>
            <p:cNvSpPr/>
            <p:nvPr/>
          </p:nvSpPr>
          <p:spPr>
            <a:xfrm>
              <a:off x="6103830" y="4353776"/>
              <a:ext cx="1924614" cy="1924615"/>
            </a:xfrm>
            <a:prstGeom prst="ellipse">
              <a:avLst/>
            </a:prstGeom>
            <a:solidFill>
              <a:srgbClr val="F5F2F6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03DAD0D-E2B4-43F4-921D-50209EB3EC7A}"/>
                </a:ext>
              </a:extLst>
            </p:cNvPr>
            <p:cNvSpPr/>
            <p:nvPr/>
          </p:nvSpPr>
          <p:spPr>
            <a:xfrm>
              <a:off x="8041887" y="4353776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>
                  <a:alpha val="4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9297648D-3B99-4656-BE16-A4FDBD856EFA}"/>
                </a:ext>
              </a:extLst>
            </p:cNvPr>
            <p:cNvSpPr/>
            <p:nvPr/>
          </p:nvSpPr>
          <p:spPr>
            <a:xfrm>
              <a:off x="9978317" y="4353776"/>
              <a:ext cx="1924614" cy="1924615"/>
            </a:xfrm>
            <a:prstGeom prst="ellipse">
              <a:avLst/>
            </a:prstGeom>
            <a:solidFill>
              <a:srgbClr val="F5F2F6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2606F5E-702A-4069-980B-9289C6945C72}"/>
                </a:ext>
              </a:extLst>
            </p:cNvPr>
            <p:cNvSpPr/>
            <p:nvPr/>
          </p:nvSpPr>
          <p:spPr>
            <a:xfrm>
              <a:off x="290972" y="4366824"/>
              <a:ext cx="1924614" cy="1924615"/>
            </a:xfrm>
            <a:prstGeom prst="ellipse">
              <a:avLst/>
            </a:prstGeom>
            <a:solidFill>
              <a:schemeClr val="bg1">
                <a:lumMod val="95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63246641-E818-4A88-9AB9-A1CE9C7CE117}"/>
                </a:ext>
              </a:extLst>
            </p:cNvPr>
            <p:cNvSpPr/>
            <p:nvPr/>
          </p:nvSpPr>
          <p:spPr>
            <a:xfrm>
              <a:off x="2226102" y="4413460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>
                  <a:alpha val="9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53E5393D-A58F-4D45-A8AD-92806661AB6C}"/>
                </a:ext>
              </a:extLst>
            </p:cNvPr>
            <p:cNvSpPr/>
            <p:nvPr/>
          </p:nvSpPr>
          <p:spPr>
            <a:xfrm>
              <a:off x="290972" y="519925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>
                  <a:alpha val="3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4385675B-B6C2-49AA-8793-B6F5FC278136}"/>
                </a:ext>
              </a:extLst>
            </p:cNvPr>
            <p:cNvSpPr/>
            <p:nvPr/>
          </p:nvSpPr>
          <p:spPr>
            <a:xfrm>
              <a:off x="2226102" y="519925"/>
              <a:ext cx="1924614" cy="1924615"/>
            </a:xfrm>
            <a:prstGeom prst="ellipse">
              <a:avLst/>
            </a:prstGeom>
            <a:solidFill>
              <a:schemeClr val="bg1">
                <a:lumMod val="9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ACA75E1B-00E3-46E1-B213-2A0444FC49A7}"/>
                </a:ext>
              </a:extLst>
            </p:cNvPr>
            <p:cNvSpPr/>
            <p:nvPr/>
          </p:nvSpPr>
          <p:spPr>
            <a:xfrm>
              <a:off x="290972" y="2443375"/>
              <a:ext cx="1924614" cy="1924615"/>
            </a:xfrm>
            <a:prstGeom prst="ellipse">
              <a:avLst/>
            </a:prstGeom>
            <a:solidFill>
              <a:srgbClr val="F8F6F9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34CB8DB0-E033-4EEB-A987-8AB228339B91}"/>
                </a:ext>
              </a:extLst>
            </p:cNvPr>
            <p:cNvSpPr/>
            <p:nvPr/>
          </p:nvSpPr>
          <p:spPr>
            <a:xfrm>
              <a:off x="2226102" y="2466693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31506CD-5748-4744-A425-6B24F353B329}"/>
              </a:ext>
            </a:extLst>
          </p:cNvPr>
          <p:cNvSpPr/>
          <p:nvPr userDrawn="1"/>
        </p:nvSpPr>
        <p:spPr>
          <a:xfrm>
            <a:off x="12402" y="23250"/>
            <a:ext cx="12202025" cy="6858000"/>
          </a:xfrm>
          <a:prstGeom prst="rect">
            <a:avLst/>
          </a:prstGeom>
          <a:solidFill>
            <a:srgbClr val="5D1D7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16">
            <a:extLst>
              <a:ext uri="{FF2B5EF4-FFF2-40B4-BE49-F238E27FC236}">
                <a16:creationId xmlns:a16="http://schemas.microsoft.com/office/drawing/2014/main" id="{BE6DC40B-10FB-4368-A77F-2F407D4960DF}"/>
              </a:ext>
            </a:extLst>
          </p:cNvPr>
          <p:cNvSpPr/>
          <p:nvPr userDrawn="1"/>
        </p:nvSpPr>
        <p:spPr>
          <a:xfrm>
            <a:off x="597846" y="533123"/>
            <a:ext cx="10991642" cy="5791752"/>
          </a:xfrm>
          <a:prstGeom prst="roundRect">
            <a:avLst>
              <a:gd name="adj" fmla="val 86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 «В Золотой век войдут люди, которые научатся объединяться. И объединение имеет тоже свой закон: две ауры </a:t>
            </a:r>
            <a:r>
              <a:rPr lang="ru-RU" b="1" i="1" dirty="0"/>
              <a:t>усиливают друг друга в 7 раз</a:t>
            </a:r>
            <a:r>
              <a:rPr lang="ru-RU" i="1" dirty="0"/>
              <a:t>, если люди – единомышленники, волна одинаковая, в одну цель направлена. 3 человека – в 7 в квадрате, то есть в 49 раз. Если 4 человека – они усиливают друг друга в 7 в 3-й степени – в 343 раза! Поэтому чем больше людей, тем ценнее каждый следующий, он умножает силу во много раз»</a:t>
            </a:r>
            <a:endParaRPr lang="ru-RU" dirty="0"/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AD7332EF-7C2A-4FBC-A40B-42BE02FDDB39}"/>
              </a:ext>
            </a:extLst>
          </p:cNvPr>
          <p:cNvSpPr/>
          <p:nvPr userDrawn="1"/>
        </p:nvSpPr>
        <p:spPr>
          <a:xfrm>
            <a:off x="7780020" y="5784674"/>
            <a:ext cx="4411980" cy="922655"/>
          </a:xfrm>
          <a:custGeom>
            <a:avLst/>
            <a:gdLst/>
            <a:ahLst/>
            <a:cxnLst/>
            <a:rect l="l" t="t" r="r" b="b"/>
            <a:pathLst>
              <a:path w="4411980" h="922654">
                <a:moveTo>
                  <a:pt x="0" y="0"/>
                </a:moveTo>
                <a:lnTo>
                  <a:pt x="203565" y="77198"/>
                </a:lnTo>
                <a:lnTo>
                  <a:pt x="371202" y="139534"/>
                </a:lnTo>
                <a:lnTo>
                  <a:pt x="499614" y="186379"/>
                </a:lnTo>
                <a:lnTo>
                  <a:pt x="630248" y="233129"/>
                </a:lnTo>
                <a:lnTo>
                  <a:pt x="763036" y="279628"/>
                </a:lnTo>
                <a:lnTo>
                  <a:pt x="897908" y="325719"/>
                </a:lnTo>
                <a:lnTo>
                  <a:pt x="988946" y="356142"/>
                </a:lnTo>
                <a:lnTo>
                  <a:pt x="1080859" y="386268"/>
                </a:lnTo>
                <a:lnTo>
                  <a:pt x="1173626" y="416051"/>
                </a:lnTo>
                <a:lnTo>
                  <a:pt x="1267227" y="445443"/>
                </a:lnTo>
                <a:lnTo>
                  <a:pt x="1361640" y="474399"/>
                </a:lnTo>
                <a:lnTo>
                  <a:pt x="1456847" y="502872"/>
                </a:lnTo>
                <a:lnTo>
                  <a:pt x="1552825" y="530815"/>
                </a:lnTo>
                <a:lnTo>
                  <a:pt x="1649554" y="558183"/>
                </a:lnTo>
                <a:lnTo>
                  <a:pt x="1747014" y="584929"/>
                </a:lnTo>
                <a:lnTo>
                  <a:pt x="1845184" y="611006"/>
                </a:lnTo>
                <a:lnTo>
                  <a:pt x="1944044" y="636369"/>
                </a:lnTo>
                <a:lnTo>
                  <a:pt x="2043572" y="660969"/>
                </a:lnTo>
                <a:lnTo>
                  <a:pt x="2143749" y="684763"/>
                </a:lnTo>
                <a:lnTo>
                  <a:pt x="2244554" y="707701"/>
                </a:lnTo>
                <a:lnTo>
                  <a:pt x="2295186" y="718836"/>
                </a:lnTo>
                <a:lnTo>
                  <a:pt x="2345966" y="729740"/>
                </a:lnTo>
                <a:lnTo>
                  <a:pt x="2396894" y="740407"/>
                </a:lnTo>
                <a:lnTo>
                  <a:pt x="2447965" y="750831"/>
                </a:lnTo>
                <a:lnTo>
                  <a:pt x="2499178" y="761007"/>
                </a:lnTo>
                <a:lnTo>
                  <a:pt x="2550530" y="770929"/>
                </a:lnTo>
                <a:lnTo>
                  <a:pt x="2602018" y="780591"/>
                </a:lnTo>
                <a:lnTo>
                  <a:pt x="2653640" y="789987"/>
                </a:lnTo>
                <a:lnTo>
                  <a:pt x="2705394" y="799112"/>
                </a:lnTo>
                <a:lnTo>
                  <a:pt x="2757276" y="807959"/>
                </a:lnTo>
                <a:lnTo>
                  <a:pt x="2809284" y="816523"/>
                </a:lnTo>
                <a:lnTo>
                  <a:pt x="2861415" y="824798"/>
                </a:lnTo>
                <a:lnTo>
                  <a:pt x="2913668" y="832778"/>
                </a:lnTo>
                <a:lnTo>
                  <a:pt x="2966039" y="840458"/>
                </a:lnTo>
                <a:lnTo>
                  <a:pt x="3018525" y="847832"/>
                </a:lnTo>
                <a:lnTo>
                  <a:pt x="3071125" y="854893"/>
                </a:lnTo>
                <a:lnTo>
                  <a:pt x="3123836" y="861636"/>
                </a:lnTo>
                <a:lnTo>
                  <a:pt x="3176654" y="868056"/>
                </a:lnTo>
                <a:lnTo>
                  <a:pt x="3229579" y="874146"/>
                </a:lnTo>
                <a:lnTo>
                  <a:pt x="3282606" y="879900"/>
                </a:lnTo>
                <a:lnTo>
                  <a:pt x="3335733" y="885314"/>
                </a:lnTo>
                <a:lnTo>
                  <a:pt x="3388958" y="890380"/>
                </a:lnTo>
                <a:lnTo>
                  <a:pt x="3442279" y="895094"/>
                </a:lnTo>
                <a:lnTo>
                  <a:pt x="3495692" y="899449"/>
                </a:lnTo>
                <a:lnTo>
                  <a:pt x="3549195" y="903440"/>
                </a:lnTo>
                <a:lnTo>
                  <a:pt x="3602785" y="907060"/>
                </a:lnTo>
                <a:lnTo>
                  <a:pt x="3656461" y="910305"/>
                </a:lnTo>
                <a:lnTo>
                  <a:pt x="3710219" y="913168"/>
                </a:lnTo>
                <a:lnTo>
                  <a:pt x="3764057" y="915643"/>
                </a:lnTo>
                <a:lnTo>
                  <a:pt x="3817972" y="917725"/>
                </a:lnTo>
                <a:lnTo>
                  <a:pt x="3871961" y="919407"/>
                </a:lnTo>
                <a:lnTo>
                  <a:pt x="3926023" y="920685"/>
                </a:lnTo>
                <a:lnTo>
                  <a:pt x="3980154" y="921552"/>
                </a:lnTo>
                <a:lnTo>
                  <a:pt x="4034352" y="922002"/>
                </a:lnTo>
                <a:lnTo>
                  <a:pt x="4088614" y="922030"/>
                </a:lnTo>
                <a:lnTo>
                  <a:pt x="4142938" y="921630"/>
                </a:lnTo>
                <a:lnTo>
                  <a:pt x="4197322" y="920795"/>
                </a:lnTo>
                <a:lnTo>
                  <a:pt x="4251762" y="919521"/>
                </a:lnTo>
                <a:lnTo>
                  <a:pt x="4306256" y="917802"/>
                </a:lnTo>
                <a:lnTo>
                  <a:pt x="4360801" y="915631"/>
                </a:lnTo>
                <a:lnTo>
                  <a:pt x="4411770" y="913177"/>
                </a:lnTo>
                <a:lnTo>
                  <a:pt x="4411770" y="339482"/>
                </a:lnTo>
                <a:lnTo>
                  <a:pt x="4360043" y="348872"/>
                </a:lnTo>
                <a:lnTo>
                  <a:pt x="4306500" y="358118"/>
                </a:lnTo>
                <a:lnTo>
                  <a:pt x="4252970" y="366894"/>
                </a:lnTo>
                <a:lnTo>
                  <a:pt x="4199457" y="375205"/>
                </a:lnTo>
                <a:lnTo>
                  <a:pt x="4145963" y="383059"/>
                </a:lnTo>
                <a:lnTo>
                  <a:pt x="4092491" y="390460"/>
                </a:lnTo>
                <a:lnTo>
                  <a:pt x="4039043" y="397414"/>
                </a:lnTo>
                <a:lnTo>
                  <a:pt x="3985623" y="403928"/>
                </a:lnTo>
                <a:lnTo>
                  <a:pt x="3932233" y="410006"/>
                </a:lnTo>
                <a:lnTo>
                  <a:pt x="3878876" y="415655"/>
                </a:lnTo>
                <a:lnTo>
                  <a:pt x="3825554" y="420881"/>
                </a:lnTo>
                <a:lnTo>
                  <a:pt x="3772270" y="425688"/>
                </a:lnTo>
                <a:lnTo>
                  <a:pt x="3719027" y="430084"/>
                </a:lnTo>
                <a:lnTo>
                  <a:pt x="3665828" y="434074"/>
                </a:lnTo>
                <a:lnTo>
                  <a:pt x="3612675" y="437663"/>
                </a:lnTo>
                <a:lnTo>
                  <a:pt x="3559572" y="440858"/>
                </a:lnTo>
                <a:lnTo>
                  <a:pt x="3506520" y="443664"/>
                </a:lnTo>
                <a:lnTo>
                  <a:pt x="3453523" y="446087"/>
                </a:lnTo>
                <a:lnTo>
                  <a:pt x="3400583" y="448133"/>
                </a:lnTo>
                <a:lnTo>
                  <a:pt x="3347704" y="449808"/>
                </a:lnTo>
                <a:lnTo>
                  <a:pt x="3294887" y="451117"/>
                </a:lnTo>
                <a:lnTo>
                  <a:pt x="3242135" y="452066"/>
                </a:lnTo>
                <a:lnTo>
                  <a:pt x="3189452" y="452661"/>
                </a:lnTo>
                <a:lnTo>
                  <a:pt x="3136840" y="452909"/>
                </a:lnTo>
                <a:lnTo>
                  <a:pt x="3084302" y="452814"/>
                </a:lnTo>
                <a:lnTo>
                  <a:pt x="3031840" y="452382"/>
                </a:lnTo>
                <a:lnTo>
                  <a:pt x="2979457" y="451620"/>
                </a:lnTo>
                <a:lnTo>
                  <a:pt x="2927156" y="450532"/>
                </a:lnTo>
                <a:lnTo>
                  <a:pt x="2874939" y="449126"/>
                </a:lnTo>
                <a:lnTo>
                  <a:pt x="2822810" y="447406"/>
                </a:lnTo>
                <a:lnTo>
                  <a:pt x="2770771" y="445379"/>
                </a:lnTo>
                <a:lnTo>
                  <a:pt x="2718825" y="443049"/>
                </a:lnTo>
                <a:lnTo>
                  <a:pt x="2666975" y="440424"/>
                </a:lnTo>
                <a:lnTo>
                  <a:pt x="2615222" y="437509"/>
                </a:lnTo>
                <a:lnTo>
                  <a:pt x="2563571" y="434309"/>
                </a:lnTo>
                <a:lnTo>
                  <a:pt x="2512023" y="430831"/>
                </a:lnTo>
                <a:lnTo>
                  <a:pt x="2460582" y="427080"/>
                </a:lnTo>
                <a:lnTo>
                  <a:pt x="2409250" y="423063"/>
                </a:lnTo>
                <a:lnTo>
                  <a:pt x="2358030" y="418783"/>
                </a:lnTo>
                <a:lnTo>
                  <a:pt x="2306924" y="414249"/>
                </a:lnTo>
                <a:lnTo>
                  <a:pt x="2255936" y="409465"/>
                </a:lnTo>
                <a:lnTo>
                  <a:pt x="2154323" y="399172"/>
                </a:lnTo>
                <a:lnTo>
                  <a:pt x="2053212" y="387949"/>
                </a:lnTo>
                <a:lnTo>
                  <a:pt x="1952624" y="375845"/>
                </a:lnTo>
                <a:lnTo>
                  <a:pt x="1852583" y="362905"/>
                </a:lnTo>
                <a:lnTo>
                  <a:pt x="1753109" y="349175"/>
                </a:lnTo>
                <a:lnTo>
                  <a:pt x="1654225" y="334702"/>
                </a:lnTo>
                <a:lnTo>
                  <a:pt x="1555953" y="319532"/>
                </a:lnTo>
                <a:lnTo>
                  <a:pt x="1458313" y="303712"/>
                </a:lnTo>
                <a:lnTo>
                  <a:pt x="1361328" y="287288"/>
                </a:lnTo>
                <a:lnTo>
                  <a:pt x="1265020" y="270307"/>
                </a:lnTo>
                <a:lnTo>
                  <a:pt x="1169411" y="252814"/>
                </a:lnTo>
                <a:lnTo>
                  <a:pt x="1074522" y="234857"/>
                </a:lnTo>
                <a:lnTo>
                  <a:pt x="980376" y="216481"/>
                </a:lnTo>
                <a:lnTo>
                  <a:pt x="840596" y="188234"/>
                </a:lnTo>
                <a:lnTo>
                  <a:pt x="702608" y="159307"/>
                </a:lnTo>
                <a:lnTo>
                  <a:pt x="566488" y="129855"/>
                </a:lnTo>
                <a:lnTo>
                  <a:pt x="388025" y="90043"/>
                </a:lnTo>
                <a:lnTo>
                  <a:pt x="127180" y="29912"/>
                </a:lnTo>
                <a:lnTo>
                  <a:pt x="0" y="0"/>
                </a:lnTo>
                <a:close/>
              </a:path>
            </a:pathLst>
          </a:custGeom>
          <a:solidFill>
            <a:srgbClr val="F053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0">
            <a:extLst>
              <a:ext uri="{FF2B5EF4-FFF2-40B4-BE49-F238E27FC236}">
                <a16:creationId xmlns:a16="http://schemas.microsoft.com/office/drawing/2014/main" id="{80EA2999-F07E-4A2B-83BC-6836622EF346}"/>
              </a:ext>
            </a:extLst>
          </p:cNvPr>
          <p:cNvSpPr/>
          <p:nvPr userDrawn="1"/>
        </p:nvSpPr>
        <p:spPr>
          <a:xfrm>
            <a:off x="-13252" y="0"/>
            <a:ext cx="1106590" cy="372780"/>
          </a:xfrm>
          <a:custGeom>
            <a:avLst/>
            <a:gdLst/>
            <a:ahLst/>
            <a:cxnLst/>
            <a:rect l="l" t="t" r="r" b="b"/>
            <a:pathLst>
              <a:path w="657860" h="221615">
                <a:moveTo>
                  <a:pt x="657370" y="0"/>
                </a:moveTo>
                <a:lnTo>
                  <a:pt x="0" y="0"/>
                </a:lnTo>
                <a:lnTo>
                  <a:pt x="0" y="221327"/>
                </a:lnTo>
                <a:lnTo>
                  <a:pt x="158710" y="164060"/>
                </a:lnTo>
                <a:lnTo>
                  <a:pt x="321642" y="107828"/>
                </a:lnTo>
                <a:lnTo>
                  <a:pt x="483838" y="54379"/>
                </a:lnTo>
                <a:lnTo>
                  <a:pt x="645273" y="3662"/>
                </a:lnTo>
                <a:lnTo>
                  <a:pt x="657370" y="0"/>
                </a:lnTo>
                <a:close/>
              </a:path>
            </a:pathLst>
          </a:custGeom>
          <a:solidFill>
            <a:srgbClr val="F05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Группа 30"/>
          <p:cNvGrpSpPr/>
          <p:nvPr userDrawn="1"/>
        </p:nvGrpSpPr>
        <p:grpSpPr>
          <a:xfrm>
            <a:off x="8718334" y="660280"/>
            <a:ext cx="2522867" cy="908231"/>
            <a:chOff x="8718334" y="660280"/>
            <a:chExt cx="2522867" cy="908231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81527BEB-0B8B-42B4-BC76-F31C37A63D77}"/>
                </a:ext>
              </a:extLst>
            </p:cNvPr>
            <p:cNvGrpSpPr/>
            <p:nvPr/>
          </p:nvGrpSpPr>
          <p:grpSpPr>
            <a:xfrm>
              <a:off x="9407876" y="660280"/>
              <a:ext cx="1833325" cy="908231"/>
              <a:chOff x="9925545" y="24387"/>
              <a:chExt cx="1952600" cy="967320"/>
            </a:xfrm>
          </p:grpSpPr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id="{677FCCDD-F798-481B-8B76-1E4A990AB634}"/>
                  </a:ext>
                </a:extLst>
              </p:cNvPr>
              <p:cNvSpPr/>
              <p:nvPr/>
            </p:nvSpPr>
            <p:spPr>
              <a:xfrm>
                <a:off x="9925545" y="24387"/>
                <a:ext cx="1156320" cy="967320"/>
              </a:xfrm>
              <a:custGeom>
                <a:avLst/>
                <a:gdLst>
                  <a:gd name="textAreaLeft" fmla="*/ 0 w 1156320"/>
                  <a:gd name="textAreaRight" fmla="*/ 1156680 w 1156320"/>
                  <a:gd name="textAreaTop" fmla="*/ 0 h 967320"/>
                  <a:gd name="textAreaBottom" fmla="*/ 967680 h 967320"/>
                </a:gdLst>
                <a:ahLst/>
                <a:cxnLst/>
                <a:rect l="textAreaLeft" t="textAreaTop" r="textAreaRight" b="textAreaBottom"/>
                <a:pathLst>
                  <a:path w="1734973" h="1451617">
                    <a:moveTo>
                      <a:pt x="0" y="0"/>
                    </a:moveTo>
                    <a:lnTo>
                      <a:pt x="1734973" y="0"/>
                    </a:lnTo>
                    <a:lnTo>
                      <a:pt x="1734973" y="1451618"/>
                    </a:lnTo>
                    <a:lnTo>
                      <a:pt x="0" y="145161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2"/>
                <a:srcRect/>
                <a:stretch/>
              </a:blip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50" b="0" i="0" u="none" strike="noStrike" kern="120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+mn-cs"/>
                </a:endParaRP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786C1110-EDDF-4091-B829-6AA3FF3004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21401" y="67112"/>
                <a:ext cx="856744" cy="881871"/>
              </a:xfrm>
              <a:prstGeom prst="rect">
                <a:avLst/>
              </a:prstGeom>
            </p:spPr>
          </p:pic>
        </p:grp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04D1E4C-5734-44C9-A232-62D978989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8334" y="737896"/>
              <a:ext cx="729775" cy="680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017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BE969D-3F1D-4A9D-B7C9-8CD232BC1C46}"/>
              </a:ext>
            </a:extLst>
          </p:cNvPr>
          <p:cNvSpPr/>
          <p:nvPr userDrawn="1"/>
        </p:nvSpPr>
        <p:spPr>
          <a:xfrm>
            <a:off x="-14691" y="0"/>
            <a:ext cx="12216716" cy="6858000"/>
          </a:xfrm>
          <a:prstGeom prst="rect">
            <a:avLst/>
          </a:prstGeom>
          <a:solidFill>
            <a:srgbClr val="5D1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386AD0D-0704-49A4-B2E4-51FB7990A766}"/>
              </a:ext>
            </a:extLst>
          </p:cNvPr>
          <p:cNvGrpSpPr/>
          <p:nvPr userDrawn="1"/>
        </p:nvGrpSpPr>
        <p:grpSpPr>
          <a:xfrm>
            <a:off x="-37069" y="728352"/>
            <a:ext cx="12187246" cy="6106396"/>
            <a:chOff x="290972" y="519925"/>
            <a:chExt cx="11611959" cy="581815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44249B7B-ED5C-4F68-8812-D680679CE7A1}"/>
                </a:ext>
              </a:extLst>
            </p:cNvPr>
            <p:cNvSpPr/>
            <p:nvPr/>
          </p:nvSpPr>
          <p:spPr>
            <a:xfrm>
              <a:off x="4162201" y="519925"/>
              <a:ext cx="1924614" cy="1924615"/>
            </a:xfrm>
            <a:prstGeom prst="ellipse">
              <a:avLst/>
            </a:prstGeom>
            <a:solidFill>
              <a:schemeClr val="bg1">
                <a:lumMod val="9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71FFB85A-CB20-4CE9-B17B-49164CBF35D9}"/>
                </a:ext>
              </a:extLst>
            </p:cNvPr>
            <p:cNvSpPr/>
            <p:nvPr/>
          </p:nvSpPr>
          <p:spPr>
            <a:xfrm>
              <a:off x="6103830" y="519925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4CE09287-1409-4CE3-ABEA-048BFA187A99}"/>
                </a:ext>
              </a:extLst>
            </p:cNvPr>
            <p:cNvSpPr/>
            <p:nvPr/>
          </p:nvSpPr>
          <p:spPr>
            <a:xfrm>
              <a:off x="8041887" y="519925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21F3CB2C-0690-42BC-B264-5E38C719C9FB}"/>
                </a:ext>
              </a:extLst>
            </p:cNvPr>
            <p:cNvSpPr/>
            <p:nvPr/>
          </p:nvSpPr>
          <p:spPr>
            <a:xfrm>
              <a:off x="9978317" y="519925"/>
              <a:ext cx="1924614" cy="1924615"/>
            </a:xfrm>
            <a:prstGeom prst="ellipse">
              <a:avLst/>
            </a:prstGeom>
            <a:solidFill>
              <a:schemeClr val="bg1">
                <a:lumMod val="95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A12FB619-0CEA-4F25-891A-E3826E530955}"/>
                </a:ext>
              </a:extLst>
            </p:cNvPr>
            <p:cNvSpPr/>
            <p:nvPr/>
          </p:nvSpPr>
          <p:spPr>
            <a:xfrm>
              <a:off x="6103830" y="2436850"/>
              <a:ext cx="1924614" cy="1924615"/>
            </a:xfrm>
            <a:prstGeom prst="ellipse">
              <a:avLst/>
            </a:prstGeom>
            <a:solidFill>
              <a:srgbClr val="F8F6F9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7CDFDD12-F0FA-46BD-B41E-A006A9823280}"/>
                </a:ext>
              </a:extLst>
            </p:cNvPr>
            <p:cNvSpPr/>
            <p:nvPr/>
          </p:nvSpPr>
          <p:spPr>
            <a:xfrm>
              <a:off x="8041887" y="2436850"/>
              <a:ext cx="1924614" cy="1924615"/>
            </a:xfrm>
            <a:prstGeom prst="ellipse">
              <a:avLst/>
            </a:prstGeom>
            <a:solidFill>
              <a:srgbClr val="F8F6F9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5F67325B-CDC6-44E9-9224-8AAA365F71E6}"/>
                </a:ext>
              </a:extLst>
            </p:cNvPr>
            <p:cNvSpPr/>
            <p:nvPr/>
          </p:nvSpPr>
          <p:spPr>
            <a:xfrm>
              <a:off x="9978317" y="2436850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>
                  <a:alpha val="2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C334A255-BC8E-4F15-ADDF-BD6B1BBB1133}"/>
                </a:ext>
              </a:extLst>
            </p:cNvPr>
            <p:cNvSpPr/>
            <p:nvPr/>
          </p:nvSpPr>
          <p:spPr>
            <a:xfrm>
              <a:off x="4162201" y="2436850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3EAA4A81-4A80-4D81-B78C-B7AEBE35C8B5}"/>
                </a:ext>
              </a:extLst>
            </p:cNvPr>
            <p:cNvSpPr/>
            <p:nvPr/>
          </p:nvSpPr>
          <p:spPr>
            <a:xfrm>
              <a:off x="4162201" y="4353776"/>
              <a:ext cx="1924614" cy="1924615"/>
            </a:xfrm>
            <a:prstGeom prst="ellipse">
              <a:avLst/>
            </a:prstGeom>
            <a:solidFill>
              <a:srgbClr val="F5F2F6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7A05848-69E9-4022-9A27-1BA139EC28A8}"/>
                </a:ext>
              </a:extLst>
            </p:cNvPr>
            <p:cNvSpPr/>
            <p:nvPr/>
          </p:nvSpPr>
          <p:spPr>
            <a:xfrm>
              <a:off x="6103830" y="4353776"/>
              <a:ext cx="1924614" cy="1924615"/>
            </a:xfrm>
            <a:prstGeom prst="ellipse">
              <a:avLst/>
            </a:prstGeom>
            <a:solidFill>
              <a:srgbClr val="F5F2F6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03DAD0D-E2B4-43F4-921D-50209EB3EC7A}"/>
                </a:ext>
              </a:extLst>
            </p:cNvPr>
            <p:cNvSpPr/>
            <p:nvPr/>
          </p:nvSpPr>
          <p:spPr>
            <a:xfrm>
              <a:off x="8041887" y="4353776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>
                  <a:alpha val="4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9297648D-3B99-4656-BE16-A4FDBD856EFA}"/>
                </a:ext>
              </a:extLst>
            </p:cNvPr>
            <p:cNvSpPr/>
            <p:nvPr/>
          </p:nvSpPr>
          <p:spPr>
            <a:xfrm>
              <a:off x="9978317" y="4353776"/>
              <a:ext cx="1924614" cy="1924615"/>
            </a:xfrm>
            <a:prstGeom prst="ellipse">
              <a:avLst/>
            </a:prstGeom>
            <a:solidFill>
              <a:srgbClr val="F5F2F6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2606F5E-702A-4069-980B-9289C6945C72}"/>
                </a:ext>
              </a:extLst>
            </p:cNvPr>
            <p:cNvSpPr/>
            <p:nvPr/>
          </p:nvSpPr>
          <p:spPr>
            <a:xfrm>
              <a:off x="290972" y="4366824"/>
              <a:ext cx="1924614" cy="1924615"/>
            </a:xfrm>
            <a:prstGeom prst="ellipse">
              <a:avLst/>
            </a:prstGeom>
            <a:solidFill>
              <a:schemeClr val="bg1">
                <a:lumMod val="95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63246641-E818-4A88-9AB9-A1CE9C7CE117}"/>
                </a:ext>
              </a:extLst>
            </p:cNvPr>
            <p:cNvSpPr/>
            <p:nvPr/>
          </p:nvSpPr>
          <p:spPr>
            <a:xfrm>
              <a:off x="2226102" y="4413460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>
                  <a:alpha val="9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53E5393D-A58F-4D45-A8AD-92806661AB6C}"/>
                </a:ext>
              </a:extLst>
            </p:cNvPr>
            <p:cNvSpPr/>
            <p:nvPr/>
          </p:nvSpPr>
          <p:spPr>
            <a:xfrm>
              <a:off x="290972" y="519925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>
                  <a:alpha val="3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4385675B-B6C2-49AA-8793-B6F5FC278136}"/>
                </a:ext>
              </a:extLst>
            </p:cNvPr>
            <p:cNvSpPr/>
            <p:nvPr/>
          </p:nvSpPr>
          <p:spPr>
            <a:xfrm>
              <a:off x="2226102" y="519925"/>
              <a:ext cx="1924614" cy="1924615"/>
            </a:xfrm>
            <a:prstGeom prst="ellipse">
              <a:avLst/>
            </a:prstGeom>
            <a:solidFill>
              <a:schemeClr val="bg1">
                <a:lumMod val="9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ACA75E1B-00E3-46E1-B213-2A0444FC49A7}"/>
                </a:ext>
              </a:extLst>
            </p:cNvPr>
            <p:cNvSpPr/>
            <p:nvPr/>
          </p:nvSpPr>
          <p:spPr>
            <a:xfrm>
              <a:off x="290972" y="2443375"/>
              <a:ext cx="1924614" cy="1924615"/>
            </a:xfrm>
            <a:prstGeom prst="ellipse">
              <a:avLst/>
            </a:prstGeom>
            <a:solidFill>
              <a:srgbClr val="F8F6F9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34CB8DB0-E033-4EEB-A987-8AB228339B91}"/>
                </a:ext>
              </a:extLst>
            </p:cNvPr>
            <p:cNvSpPr/>
            <p:nvPr/>
          </p:nvSpPr>
          <p:spPr>
            <a:xfrm>
              <a:off x="2226102" y="2466693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31506CD-5748-4744-A425-6B24F353B329}"/>
              </a:ext>
            </a:extLst>
          </p:cNvPr>
          <p:cNvSpPr/>
          <p:nvPr userDrawn="1"/>
        </p:nvSpPr>
        <p:spPr>
          <a:xfrm>
            <a:off x="12402" y="23250"/>
            <a:ext cx="12202025" cy="6858000"/>
          </a:xfrm>
          <a:prstGeom prst="rect">
            <a:avLst/>
          </a:prstGeom>
          <a:solidFill>
            <a:srgbClr val="5D1D7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16">
            <a:extLst>
              <a:ext uri="{FF2B5EF4-FFF2-40B4-BE49-F238E27FC236}">
                <a16:creationId xmlns:a16="http://schemas.microsoft.com/office/drawing/2014/main" id="{BE6DC40B-10FB-4368-A77F-2F407D4960DF}"/>
              </a:ext>
            </a:extLst>
          </p:cNvPr>
          <p:cNvSpPr/>
          <p:nvPr userDrawn="1"/>
        </p:nvSpPr>
        <p:spPr>
          <a:xfrm>
            <a:off x="597846" y="533123"/>
            <a:ext cx="10991642" cy="5791752"/>
          </a:xfrm>
          <a:prstGeom prst="roundRect">
            <a:avLst>
              <a:gd name="adj" fmla="val 86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 «В Золотой век войдут люди, которые научатся объединяться. И объединение имеет тоже свой закон: две ауры </a:t>
            </a:r>
            <a:r>
              <a:rPr lang="ru-RU" b="1" i="1" dirty="0"/>
              <a:t>усиливают друг друга в 7 раз</a:t>
            </a:r>
            <a:r>
              <a:rPr lang="ru-RU" i="1" dirty="0"/>
              <a:t>, если люди – единомышленники, волна одинаковая, в одну цель направлена. 3 человека – в 7 в квадрате, то есть в 49 раз. Если 4 человека – они усиливают друг друга в 7 в 3-й степени – в 343 раза! Поэтому чем больше людей, тем ценнее каждый следующий, он умножает силу во много раз»</a:t>
            </a:r>
            <a:endParaRPr lang="ru-RU" dirty="0"/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AD7332EF-7C2A-4FBC-A40B-42BE02FDDB39}"/>
              </a:ext>
            </a:extLst>
          </p:cNvPr>
          <p:cNvSpPr/>
          <p:nvPr userDrawn="1"/>
        </p:nvSpPr>
        <p:spPr>
          <a:xfrm>
            <a:off x="7780020" y="5784674"/>
            <a:ext cx="4411980" cy="922655"/>
          </a:xfrm>
          <a:custGeom>
            <a:avLst/>
            <a:gdLst/>
            <a:ahLst/>
            <a:cxnLst/>
            <a:rect l="l" t="t" r="r" b="b"/>
            <a:pathLst>
              <a:path w="4411980" h="922654">
                <a:moveTo>
                  <a:pt x="0" y="0"/>
                </a:moveTo>
                <a:lnTo>
                  <a:pt x="203565" y="77198"/>
                </a:lnTo>
                <a:lnTo>
                  <a:pt x="371202" y="139534"/>
                </a:lnTo>
                <a:lnTo>
                  <a:pt x="499614" y="186379"/>
                </a:lnTo>
                <a:lnTo>
                  <a:pt x="630248" y="233129"/>
                </a:lnTo>
                <a:lnTo>
                  <a:pt x="763036" y="279628"/>
                </a:lnTo>
                <a:lnTo>
                  <a:pt x="897908" y="325719"/>
                </a:lnTo>
                <a:lnTo>
                  <a:pt x="988946" y="356142"/>
                </a:lnTo>
                <a:lnTo>
                  <a:pt x="1080859" y="386268"/>
                </a:lnTo>
                <a:lnTo>
                  <a:pt x="1173626" y="416051"/>
                </a:lnTo>
                <a:lnTo>
                  <a:pt x="1267227" y="445443"/>
                </a:lnTo>
                <a:lnTo>
                  <a:pt x="1361640" y="474399"/>
                </a:lnTo>
                <a:lnTo>
                  <a:pt x="1456847" y="502872"/>
                </a:lnTo>
                <a:lnTo>
                  <a:pt x="1552825" y="530815"/>
                </a:lnTo>
                <a:lnTo>
                  <a:pt x="1649554" y="558183"/>
                </a:lnTo>
                <a:lnTo>
                  <a:pt x="1747014" y="584929"/>
                </a:lnTo>
                <a:lnTo>
                  <a:pt x="1845184" y="611006"/>
                </a:lnTo>
                <a:lnTo>
                  <a:pt x="1944044" y="636369"/>
                </a:lnTo>
                <a:lnTo>
                  <a:pt x="2043572" y="660969"/>
                </a:lnTo>
                <a:lnTo>
                  <a:pt x="2143749" y="684763"/>
                </a:lnTo>
                <a:lnTo>
                  <a:pt x="2244554" y="707701"/>
                </a:lnTo>
                <a:lnTo>
                  <a:pt x="2295186" y="718836"/>
                </a:lnTo>
                <a:lnTo>
                  <a:pt x="2345966" y="729740"/>
                </a:lnTo>
                <a:lnTo>
                  <a:pt x="2396894" y="740407"/>
                </a:lnTo>
                <a:lnTo>
                  <a:pt x="2447965" y="750831"/>
                </a:lnTo>
                <a:lnTo>
                  <a:pt x="2499178" y="761007"/>
                </a:lnTo>
                <a:lnTo>
                  <a:pt x="2550530" y="770929"/>
                </a:lnTo>
                <a:lnTo>
                  <a:pt x="2602018" y="780591"/>
                </a:lnTo>
                <a:lnTo>
                  <a:pt x="2653640" y="789987"/>
                </a:lnTo>
                <a:lnTo>
                  <a:pt x="2705394" y="799112"/>
                </a:lnTo>
                <a:lnTo>
                  <a:pt x="2757276" y="807959"/>
                </a:lnTo>
                <a:lnTo>
                  <a:pt x="2809284" y="816523"/>
                </a:lnTo>
                <a:lnTo>
                  <a:pt x="2861415" y="824798"/>
                </a:lnTo>
                <a:lnTo>
                  <a:pt x="2913668" y="832778"/>
                </a:lnTo>
                <a:lnTo>
                  <a:pt x="2966039" y="840458"/>
                </a:lnTo>
                <a:lnTo>
                  <a:pt x="3018525" y="847832"/>
                </a:lnTo>
                <a:lnTo>
                  <a:pt x="3071125" y="854893"/>
                </a:lnTo>
                <a:lnTo>
                  <a:pt x="3123836" y="861636"/>
                </a:lnTo>
                <a:lnTo>
                  <a:pt x="3176654" y="868056"/>
                </a:lnTo>
                <a:lnTo>
                  <a:pt x="3229579" y="874146"/>
                </a:lnTo>
                <a:lnTo>
                  <a:pt x="3282606" y="879900"/>
                </a:lnTo>
                <a:lnTo>
                  <a:pt x="3335733" y="885314"/>
                </a:lnTo>
                <a:lnTo>
                  <a:pt x="3388958" y="890380"/>
                </a:lnTo>
                <a:lnTo>
                  <a:pt x="3442279" y="895094"/>
                </a:lnTo>
                <a:lnTo>
                  <a:pt x="3495692" y="899449"/>
                </a:lnTo>
                <a:lnTo>
                  <a:pt x="3549195" y="903440"/>
                </a:lnTo>
                <a:lnTo>
                  <a:pt x="3602785" y="907060"/>
                </a:lnTo>
                <a:lnTo>
                  <a:pt x="3656461" y="910305"/>
                </a:lnTo>
                <a:lnTo>
                  <a:pt x="3710219" y="913168"/>
                </a:lnTo>
                <a:lnTo>
                  <a:pt x="3764057" y="915643"/>
                </a:lnTo>
                <a:lnTo>
                  <a:pt x="3817972" y="917725"/>
                </a:lnTo>
                <a:lnTo>
                  <a:pt x="3871961" y="919407"/>
                </a:lnTo>
                <a:lnTo>
                  <a:pt x="3926023" y="920685"/>
                </a:lnTo>
                <a:lnTo>
                  <a:pt x="3980154" y="921552"/>
                </a:lnTo>
                <a:lnTo>
                  <a:pt x="4034352" y="922002"/>
                </a:lnTo>
                <a:lnTo>
                  <a:pt x="4088614" y="922030"/>
                </a:lnTo>
                <a:lnTo>
                  <a:pt x="4142938" y="921630"/>
                </a:lnTo>
                <a:lnTo>
                  <a:pt x="4197322" y="920795"/>
                </a:lnTo>
                <a:lnTo>
                  <a:pt x="4251762" y="919521"/>
                </a:lnTo>
                <a:lnTo>
                  <a:pt x="4306256" y="917802"/>
                </a:lnTo>
                <a:lnTo>
                  <a:pt x="4360801" y="915631"/>
                </a:lnTo>
                <a:lnTo>
                  <a:pt x="4411770" y="913177"/>
                </a:lnTo>
                <a:lnTo>
                  <a:pt x="4411770" y="339482"/>
                </a:lnTo>
                <a:lnTo>
                  <a:pt x="4360043" y="348872"/>
                </a:lnTo>
                <a:lnTo>
                  <a:pt x="4306500" y="358118"/>
                </a:lnTo>
                <a:lnTo>
                  <a:pt x="4252970" y="366894"/>
                </a:lnTo>
                <a:lnTo>
                  <a:pt x="4199457" y="375205"/>
                </a:lnTo>
                <a:lnTo>
                  <a:pt x="4145963" y="383059"/>
                </a:lnTo>
                <a:lnTo>
                  <a:pt x="4092491" y="390460"/>
                </a:lnTo>
                <a:lnTo>
                  <a:pt x="4039043" y="397414"/>
                </a:lnTo>
                <a:lnTo>
                  <a:pt x="3985623" y="403928"/>
                </a:lnTo>
                <a:lnTo>
                  <a:pt x="3932233" y="410006"/>
                </a:lnTo>
                <a:lnTo>
                  <a:pt x="3878876" y="415655"/>
                </a:lnTo>
                <a:lnTo>
                  <a:pt x="3825554" y="420881"/>
                </a:lnTo>
                <a:lnTo>
                  <a:pt x="3772270" y="425688"/>
                </a:lnTo>
                <a:lnTo>
                  <a:pt x="3719027" y="430084"/>
                </a:lnTo>
                <a:lnTo>
                  <a:pt x="3665828" y="434074"/>
                </a:lnTo>
                <a:lnTo>
                  <a:pt x="3612675" y="437663"/>
                </a:lnTo>
                <a:lnTo>
                  <a:pt x="3559572" y="440858"/>
                </a:lnTo>
                <a:lnTo>
                  <a:pt x="3506520" y="443664"/>
                </a:lnTo>
                <a:lnTo>
                  <a:pt x="3453523" y="446087"/>
                </a:lnTo>
                <a:lnTo>
                  <a:pt x="3400583" y="448133"/>
                </a:lnTo>
                <a:lnTo>
                  <a:pt x="3347704" y="449808"/>
                </a:lnTo>
                <a:lnTo>
                  <a:pt x="3294887" y="451117"/>
                </a:lnTo>
                <a:lnTo>
                  <a:pt x="3242135" y="452066"/>
                </a:lnTo>
                <a:lnTo>
                  <a:pt x="3189452" y="452661"/>
                </a:lnTo>
                <a:lnTo>
                  <a:pt x="3136840" y="452909"/>
                </a:lnTo>
                <a:lnTo>
                  <a:pt x="3084302" y="452814"/>
                </a:lnTo>
                <a:lnTo>
                  <a:pt x="3031840" y="452382"/>
                </a:lnTo>
                <a:lnTo>
                  <a:pt x="2979457" y="451620"/>
                </a:lnTo>
                <a:lnTo>
                  <a:pt x="2927156" y="450532"/>
                </a:lnTo>
                <a:lnTo>
                  <a:pt x="2874939" y="449126"/>
                </a:lnTo>
                <a:lnTo>
                  <a:pt x="2822810" y="447406"/>
                </a:lnTo>
                <a:lnTo>
                  <a:pt x="2770771" y="445379"/>
                </a:lnTo>
                <a:lnTo>
                  <a:pt x="2718825" y="443049"/>
                </a:lnTo>
                <a:lnTo>
                  <a:pt x="2666975" y="440424"/>
                </a:lnTo>
                <a:lnTo>
                  <a:pt x="2615222" y="437509"/>
                </a:lnTo>
                <a:lnTo>
                  <a:pt x="2563571" y="434309"/>
                </a:lnTo>
                <a:lnTo>
                  <a:pt x="2512023" y="430831"/>
                </a:lnTo>
                <a:lnTo>
                  <a:pt x="2460582" y="427080"/>
                </a:lnTo>
                <a:lnTo>
                  <a:pt x="2409250" y="423063"/>
                </a:lnTo>
                <a:lnTo>
                  <a:pt x="2358030" y="418783"/>
                </a:lnTo>
                <a:lnTo>
                  <a:pt x="2306924" y="414249"/>
                </a:lnTo>
                <a:lnTo>
                  <a:pt x="2255936" y="409465"/>
                </a:lnTo>
                <a:lnTo>
                  <a:pt x="2154323" y="399172"/>
                </a:lnTo>
                <a:lnTo>
                  <a:pt x="2053212" y="387949"/>
                </a:lnTo>
                <a:lnTo>
                  <a:pt x="1952624" y="375845"/>
                </a:lnTo>
                <a:lnTo>
                  <a:pt x="1852583" y="362905"/>
                </a:lnTo>
                <a:lnTo>
                  <a:pt x="1753109" y="349175"/>
                </a:lnTo>
                <a:lnTo>
                  <a:pt x="1654225" y="334702"/>
                </a:lnTo>
                <a:lnTo>
                  <a:pt x="1555953" y="319532"/>
                </a:lnTo>
                <a:lnTo>
                  <a:pt x="1458313" y="303712"/>
                </a:lnTo>
                <a:lnTo>
                  <a:pt x="1361328" y="287288"/>
                </a:lnTo>
                <a:lnTo>
                  <a:pt x="1265020" y="270307"/>
                </a:lnTo>
                <a:lnTo>
                  <a:pt x="1169411" y="252814"/>
                </a:lnTo>
                <a:lnTo>
                  <a:pt x="1074522" y="234857"/>
                </a:lnTo>
                <a:lnTo>
                  <a:pt x="980376" y="216481"/>
                </a:lnTo>
                <a:lnTo>
                  <a:pt x="840596" y="188234"/>
                </a:lnTo>
                <a:lnTo>
                  <a:pt x="702608" y="159307"/>
                </a:lnTo>
                <a:lnTo>
                  <a:pt x="566488" y="129855"/>
                </a:lnTo>
                <a:lnTo>
                  <a:pt x="388025" y="90043"/>
                </a:lnTo>
                <a:lnTo>
                  <a:pt x="127180" y="29912"/>
                </a:lnTo>
                <a:lnTo>
                  <a:pt x="0" y="0"/>
                </a:lnTo>
                <a:close/>
              </a:path>
            </a:pathLst>
          </a:custGeom>
          <a:solidFill>
            <a:srgbClr val="F053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0">
            <a:extLst>
              <a:ext uri="{FF2B5EF4-FFF2-40B4-BE49-F238E27FC236}">
                <a16:creationId xmlns:a16="http://schemas.microsoft.com/office/drawing/2014/main" id="{80EA2999-F07E-4A2B-83BC-6836622EF346}"/>
              </a:ext>
            </a:extLst>
          </p:cNvPr>
          <p:cNvSpPr/>
          <p:nvPr userDrawn="1"/>
        </p:nvSpPr>
        <p:spPr>
          <a:xfrm>
            <a:off x="-13252" y="0"/>
            <a:ext cx="1106590" cy="372780"/>
          </a:xfrm>
          <a:custGeom>
            <a:avLst/>
            <a:gdLst/>
            <a:ahLst/>
            <a:cxnLst/>
            <a:rect l="l" t="t" r="r" b="b"/>
            <a:pathLst>
              <a:path w="657860" h="221615">
                <a:moveTo>
                  <a:pt x="657370" y="0"/>
                </a:moveTo>
                <a:lnTo>
                  <a:pt x="0" y="0"/>
                </a:lnTo>
                <a:lnTo>
                  <a:pt x="0" y="221327"/>
                </a:lnTo>
                <a:lnTo>
                  <a:pt x="158710" y="164060"/>
                </a:lnTo>
                <a:lnTo>
                  <a:pt x="321642" y="107828"/>
                </a:lnTo>
                <a:lnTo>
                  <a:pt x="483838" y="54379"/>
                </a:lnTo>
                <a:lnTo>
                  <a:pt x="645273" y="3662"/>
                </a:lnTo>
                <a:lnTo>
                  <a:pt x="657370" y="0"/>
                </a:lnTo>
                <a:close/>
              </a:path>
            </a:pathLst>
          </a:custGeom>
          <a:solidFill>
            <a:srgbClr val="F0532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888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9BE969D-3F1D-4A9D-B7C9-8CD232BC1C46}"/>
              </a:ext>
            </a:extLst>
          </p:cNvPr>
          <p:cNvSpPr/>
          <p:nvPr userDrawn="1"/>
        </p:nvSpPr>
        <p:spPr>
          <a:xfrm>
            <a:off x="-24716" y="0"/>
            <a:ext cx="12216716" cy="6858000"/>
          </a:xfrm>
          <a:prstGeom prst="rect">
            <a:avLst/>
          </a:prstGeom>
          <a:solidFill>
            <a:srgbClr val="5D1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386AD0D-0704-49A4-B2E4-51FB7990A766}"/>
              </a:ext>
            </a:extLst>
          </p:cNvPr>
          <p:cNvGrpSpPr/>
          <p:nvPr userDrawn="1"/>
        </p:nvGrpSpPr>
        <p:grpSpPr>
          <a:xfrm>
            <a:off x="0" y="439447"/>
            <a:ext cx="12187246" cy="6106396"/>
            <a:chOff x="290972" y="519925"/>
            <a:chExt cx="11611959" cy="5818150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44249B7B-ED5C-4F68-8812-D680679CE7A1}"/>
                </a:ext>
              </a:extLst>
            </p:cNvPr>
            <p:cNvSpPr/>
            <p:nvPr/>
          </p:nvSpPr>
          <p:spPr>
            <a:xfrm>
              <a:off x="4162201" y="519925"/>
              <a:ext cx="1924614" cy="1924615"/>
            </a:xfrm>
            <a:prstGeom prst="ellipse">
              <a:avLst/>
            </a:prstGeom>
            <a:solidFill>
              <a:schemeClr val="bg1">
                <a:lumMod val="9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71FFB85A-CB20-4CE9-B17B-49164CBF35D9}"/>
                </a:ext>
              </a:extLst>
            </p:cNvPr>
            <p:cNvSpPr/>
            <p:nvPr/>
          </p:nvSpPr>
          <p:spPr>
            <a:xfrm>
              <a:off x="6103830" y="519925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4CE09287-1409-4CE3-ABEA-048BFA187A99}"/>
                </a:ext>
              </a:extLst>
            </p:cNvPr>
            <p:cNvSpPr/>
            <p:nvPr/>
          </p:nvSpPr>
          <p:spPr>
            <a:xfrm>
              <a:off x="8041887" y="519925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21F3CB2C-0690-42BC-B264-5E38C719C9FB}"/>
                </a:ext>
              </a:extLst>
            </p:cNvPr>
            <p:cNvSpPr/>
            <p:nvPr/>
          </p:nvSpPr>
          <p:spPr>
            <a:xfrm>
              <a:off x="9978317" y="519925"/>
              <a:ext cx="1924614" cy="1924615"/>
            </a:xfrm>
            <a:prstGeom prst="ellipse">
              <a:avLst/>
            </a:prstGeom>
            <a:solidFill>
              <a:schemeClr val="bg1">
                <a:lumMod val="95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A12FB619-0CEA-4F25-891A-E3826E530955}"/>
                </a:ext>
              </a:extLst>
            </p:cNvPr>
            <p:cNvSpPr/>
            <p:nvPr/>
          </p:nvSpPr>
          <p:spPr>
            <a:xfrm>
              <a:off x="6103830" y="2436850"/>
              <a:ext cx="1924614" cy="1924615"/>
            </a:xfrm>
            <a:prstGeom prst="ellipse">
              <a:avLst/>
            </a:prstGeom>
            <a:solidFill>
              <a:srgbClr val="F8F6F9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7CDFDD12-F0FA-46BD-B41E-A006A9823280}"/>
                </a:ext>
              </a:extLst>
            </p:cNvPr>
            <p:cNvSpPr/>
            <p:nvPr/>
          </p:nvSpPr>
          <p:spPr>
            <a:xfrm>
              <a:off x="8041887" y="2436850"/>
              <a:ext cx="1924614" cy="1924615"/>
            </a:xfrm>
            <a:prstGeom prst="ellipse">
              <a:avLst/>
            </a:prstGeom>
            <a:solidFill>
              <a:srgbClr val="F8F6F9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5F67325B-CDC6-44E9-9224-8AAA365F71E6}"/>
                </a:ext>
              </a:extLst>
            </p:cNvPr>
            <p:cNvSpPr/>
            <p:nvPr/>
          </p:nvSpPr>
          <p:spPr>
            <a:xfrm>
              <a:off x="9978317" y="2436850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>
                  <a:alpha val="2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C334A255-BC8E-4F15-ADDF-BD6B1BBB1133}"/>
                </a:ext>
              </a:extLst>
            </p:cNvPr>
            <p:cNvSpPr/>
            <p:nvPr/>
          </p:nvSpPr>
          <p:spPr>
            <a:xfrm>
              <a:off x="4162201" y="2436850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3EAA4A81-4A80-4D81-B78C-B7AEBE35C8B5}"/>
                </a:ext>
              </a:extLst>
            </p:cNvPr>
            <p:cNvSpPr/>
            <p:nvPr/>
          </p:nvSpPr>
          <p:spPr>
            <a:xfrm>
              <a:off x="4162201" y="4353776"/>
              <a:ext cx="1924614" cy="1924615"/>
            </a:xfrm>
            <a:prstGeom prst="ellipse">
              <a:avLst/>
            </a:prstGeom>
            <a:solidFill>
              <a:srgbClr val="F5F2F6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07A05848-69E9-4022-9A27-1BA139EC28A8}"/>
                </a:ext>
              </a:extLst>
            </p:cNvPr>
            <p:cNvSpPr/>
            <p:nvPr/>
          </p:nvSpPr>
          <p:spPr>
            <a:xfrm>
              <a:off x="6103830" y="4353776"/>
              <a:ext cx="1924614" cy="1924615"/>
            </a:xfrm>
            <a:prstGeom prst="ellipse">
              <a:avLst/>
            </a:prstGeom>
            <a:solidFill>
              <a:srgbClr val="F5F2F6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D03DAD0D-E2B4-43F4-921D-50209EB3EC7A}"/>
                </a:ext>
              </a:extLst>
            </p:cNvPr>
            <p:cNvSpPr/>
            <p:nvPr/>
          </p:nvSpPr>
          <p:spPr>
            <a:xfrm>
              <a:off x="8041887" y="4353776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>
                  <a:alpha val="4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9297648D-3B99-4656-BE16-A4FDBD856EFA}"/>
                </a:ext>
              </a:extLst>
            </p:cNvPr>
            <p:cNvSpPr/>
            <p:nvPr/>
          </p:nvSpPr>
          <p:spPr>
            <a:xfrm>
              <a:off x="9978317" y="4353776"/>
              <a:ext cx="1924614" cy="1924615"/>
            </a:xfrm>
            <a:prstGeom prst="ellipse">
              <a:avLst/>
            </a:prstGeom>
            <a:solidFill>
              <a:srgbClr val="F5F2F6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22606F5E-702A-4069-980B-9289C6945C72}"/>
                </a:ext>
              </a:extLst>
            </p:cNvPr>
            <p:cNvSpPr/>
            <p:nvPr/>
          </p:nvSpPr>
          <p:spPr>
            <a:xfrm>
              <a:off x="290972" y="4366824"/>
              <a:ext cx="1924614" cy="1924615"/>
            </a:xfrm>
            <a:prstGeom prst="ellipse">
              <a:avLst/>
            </a:prstGeom>
            <a:solidFill>
              <a:schemeClr val="bg1">
                <a:lumMod val="95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63246641-E818-4A88-9AB9-A1CE9C7CE117}"/>
                </a:ext>
              </a:extLst>
            </p:cNvPr>
            <p:cNvSpPr/>
            <p:nvPr/>
          </p:nvSpPr>
          <p:spPr>
            <a:xfrm>
              <a:off x="2226102" y="4413460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>
                  <a:alpha val="9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3E5393D-A58F-4D45-A8AD-92806661AB6C}"/>
                </a:ext>
              </a:extLst>
            </p:cNvPr>
            <p:cNvSpPr/>
            <p:nvPr/>
          </p:nvSpPr>
          <p:spPr>
            <a:xfrm>
              <a:off x="290972" y="519925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>
                  <a:alpha val="3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4385675B-B6C2-49AA-8793-B6F5FC278136}"/>
                </a:ext>
              </a:extLst>
            </p:cNvPr>
            <p:cNvSpPr/>
            <p:nvPr/>
          </p:nvSpPr>
          <p:spPr>
            <a:xfrm>
              <a:off x="2226102" y="519925"/>
              <a:ext cx="1924614" cy="1924615"/>
            </a:xfrm>
            <a:prstGeom prst="ellipse">
              <a:avLst/>
            </a:prstGeom>
            <a:solidFill>
              <a:schemeClr val="bg1">
                <a:lumMod val="9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ACA75E1B-00E3-46E1-B213-2A0444FC49A7}"/>
                </a:ext>
              </a:extLst>
            </p:cNvPr>
            <p:cNvSpPr/>
            <p:nvPr/>
          </p:nvSpPr>
          <p:spPr>
            <a:xfrm>
              <a:off x="290972" y="2443375"/>
              <a:ext cx="1924614" cy="1924615"/>
            </a:xfrm>
            <a:prstGeom prst="ellipse">
              <a:avLst/>
            </a:prstGeom>
            <a:solidFill>
              <a:srgbClr val="F8F6F9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34CB8DB0-E033-4EEB-A987-8AB228339B91}"/>
                </a:ext>
              </a:extLst>
            </p:cNvPr>
            <p:cNvSpPr/>
            <p:nvPr/>
          </p:nvSpPr>
          <p:spPr>
            <a:xfrm>
              <a:off x="2226102" y="2466693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31506CD-5748-4744-A425-6B24F353B329}"/>
              </a:ext>
            </a:extLst>
          </p:cNvPr>
          <p:cNvSpPr/>
          <p:nvPr userDrawn="1"/>
        </p:nvSpPr>
        <p:spPr>
          <a:xfrm>
            <a:off x="-14779" y="0"/>
            <a:ext cx="12202025" cy="6858000"/>
          </a:xfrm>
          <a:prstGeom prst="rect">
            <a:avLst/>
          </a:prstGeom>
          <a:solidFill>
            <a:srgbClr val="5D1D7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32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1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76" r:id="rId3"/>
    <p:sldLayoutId id="2147483679" r:id="rId4"/>
    <p:sldLayoutId id="2147483678" r:id="rId5"/>
    <p:sldLayoutId id="2147483680" r:id="rId6"/>
    <p:sldLayoutId id="214748367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9BE969D-3F1D-4A9D-B7C9-8CD232BC1C46}"/>
              </a:ext>
            </a:extLst>
          </p:cNvPr>
          <p:cNvSpPr/>
          <p:nvPr/>
        </p:nvSpPr>
        <p:spPr>
          <a:xfrm>
            <a:off x="-14691" y="0"/>
            <a:ext cx="12216716" cy="6858000"/>
          </a:xfrm>
          <a:prstGeom prst="rect">
            <a:avLst/>
          </a:prstGeom>
          <a:solidFill>
            <a:srgbClr val="5D1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5386AD0D-0704-49A4-B2E4-51FB7990A766}"/>
              </a:ext>
            </a:extLst>
          </p:cNvPr>
          <p:cNvGrpSpPr/>
          <p:nvPr/>
        </p:nvGrpSpPr>
        <p:grpSpPr>
          <a:xfrm>
            <a:off x="-37069" y="728352"/>
            <a:ext cx="12187246" cy="6106396"/>
            <a:chOff x="290972" y="519925"/>
            <a:chExt cx="11611959" cy="5818150"/>
          </a:xfrm>
        </p:grpSpPr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44249B7B-ED5C-4F68-8812-D680679CE7A1}"/>
                </a:ext>
              </a:extLst>
            </p:cNvPr>
            <p:cNvSpPr/>
            <p:nvPr/>
          </p:nvSpPr>
          <p:spPr>
            <a:xfrm>
              <a:off x="4162201" y="519925"/>
              <a:ext cx="1924614" cy="1924615"/>
            </a:xfrm>
            <a:prstGeom prst="ellipse">
              <a:avLst/>
            </a:prstGeom>
            <a:solidFill>
              <a:schemeClr val="bg1">
                <a:lumMod val="9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71FFB85A-CB20-4CE9-B17B-49164CBF35D9}"/>
                </a:ext>
              </a:extLst>
            </p:cNvPr>
            <p:cNvSpPr/>
            <p:nvPr/>
          </p:nvSpPr>
          <p:spPr>
            <a:xfrm>
              <a:off x="6103830" y="519925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4CE09287-1409-4CE3-ABEA-048BFA187A99}"/>
                </a:ext>
              </a:extLst>
            </p:cNvPr>
            <p:cNvSpPr/>
            <p:nvPr/>
          </p:nvSpPr>
          <p:spPr>
            <a:xfrm>
              <a:off x="8041887" y="519925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>
              <a:extLst>
                <a:ext uri="{FF2B5EF4-FFF2-40B4-BE49-F238E27FC236}">
                  <a16:creationId xmlns:a16="http://schemas.microsoft.com/office/drawing/2014/main" id="{21F3CB2C-0690-42BC-B264-5E38C719C9FB}"/>
                </a:ext>
              </a:extLst>
            </p:cNvPr>
            <p:cNvSpPr/>
            <p:nvPr/>
          </p:nvSpPr>
          <p:spPr>
            <a:xfrm>
              <a:off x="9978317" y="519925"/>
              <a:ext cx="1924614" cy="1924615"/>
            </a:xfrm>
            <a:prstGeom prst="ellipse">
              <a:avLst/>
            </a:prstGeom>
            <a:solidFill>
              <a:schemeClr val="bg1">
                <a:lumMod val="95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id="{A12FB619-0CEA-4F25-891A-E3826E530955}"/>
                </a:ext>
              </a:extLst>
            </p:cNvPr>
            <p:cNvSpPr/>
            <p:nvPr/>
          </p:nvSpPr>
          <p:spPr>
            <a:xfrm>
              <a:off x="6103830" y="2436850"/>
              <a:ext cx="1924614" cy="1924615"/>
            </a:xfrm>
            <a:prstGeom prst="ellipse">
              <a:avLst/>
            </a:prstGeom>
            <a:solidFill>
              <a:srgbClr val="F8F6F9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7CDFDD12-F0FA-46BD-B41E-A006A9823280}"/>
                </a:ext>
              </a:extLst>
            </p:cNvPr>
            <p:cNvSpPr/>
            <p:nvPr/>
          </p:nvSpPr>
          <p:spPr>
            <a:xfrm>
              <a:off x="8041887" y="2436850"/>
              <a:ext cx="1924614" cy="1924615"/>
            </a:xfrm>
            <a:prstGeom prst="ellipse">
              <a:avLst/>
            </a:prstGeom>
            <a:solidFill>
              <a:srgbClr val="F8F6F9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id="{5F67325B-CDC6-44E9-9224-8AAA365F71E6}"/>
                </a:ext>
              </a:extLst>
            </p:cNvPr>
            <p:cNvSpPr/>
            <p:nvPr/>
          </p:nvSpPr>
          <p:spPr>
            <a:xfrm>
              <a:off x="9978317" y="2436850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>
                  <a:alpha val="2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id="{C334A255-BC8E-4F15-ADDF-BD6B1BBB1133}"/>
                </a:ext>
              </a:extLst>
            </p:cNvPr>
            <p:cNvSpPr/>
            <p:nvPr/>
          </p:nvSpPr>
          <p:spPr>
            <a:xfrm>
              <a:off x="4162201" y="2436850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3EAA4A81-4A80-4D81-B78C-B7AEBE35C8B5}"/>
                </a:ext>
              </a:extLst>
            </p:cNvPr>
            <p:cNvSpPr/>
            <p:nvPr/>
          </p:nvSpPr>
          <p:spPr>
            <a:xfrm>
              <a:off x="4162201" y="4353776"/>
              <a:ext cx="1924614" cy="1924615"/>
            </a:xfrm>
            <a:prstGeom prst="ellipse">
              <a:avLst/>
            </a:prstGeom>
            <a:solidFill>
              <a:srgbClr val="F5F2F6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07A05848-69E9-4022-9A27-1BA139EC28A8}"/>
                </a:ext>
              </a:extLst>
            </p:cNvPr>
            <p:cNvSpPr/>
            <p:nvPr/>
          </p:nvSpPr>
          <p:spPr>
            <a:xfrm>
              <a:off x="6103830" y="4353776"/>
              <a:ext cx="1924614" cy="1924615"/>
            </a:xfrm>
            <a:prstGeom prst="ellipse">
              <a:avLst/>
            </a:prstGeom>
            <a:solidFill>
              <a:srgbClr val="F5F2F6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D03DAD0D-E2B4-43F4-921D-50209EB3EC7A}"/>
                </a:ext>
              </a:extLst>
            </p:cNvPr>
            <p:cNvSpPr/>
            <p:nvPr/>
          </p:nvSpPr>
          <p:spPr>
            <a:xfrm>
              <a:off x="8041887" y="4353776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>
                  <a:alpha val="4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9297648D-3B99-4656-BE16-A4FDBD856EFA}"/>
                </a:ext>
              </a:extLst>
            </p:cNvPr>
            <p:cNvSpPr/>
            <p:nvPr/>
          </p:nvSpPr>
          <p:spPr>
            <a:xfrm>
              <a:off x="9978317" y="4353776"/>
              <a:ext cx="1924614" cy="1924615"/>
            </a:xfrm>
            <a:prstGeom prst="ellipse">
              <a:avLst/>
            </a:prstGeom>
            <a:solidFill>
              <a:srgbClr val="F5F2F6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id="{22606F5E-702A-4069-980B-9289C6945C72}"/>
                </a:ext>
              </a:extLst>
            </p:cNvPr>
            <p:cNvSpPr/>
            <p:nvPr/>
          </p:nvSpPr>
          <p:spPr>
            <a:xfrm>
              <a:off x="290972" y="4366824"/>
              <a:ext cx="1924614" cy="1924615"/>
            </a:xfrm>
            <a:prstGeom prst="ellipse">
              <a:avLst/>
            </a:prstGeom>
            <a:solidFill>
              <a:schemeClr val="bg1">
                <a:lumMod val="95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63246641-E818-4A88-9AB9-A1CE9C7CE117}"/>
                </a:ext>
              </a:extLst>
            </p:cNvPr>
            <p:cNvSpPr/>
            <p:nvPr/>
          </p:nvSpPr>
          <p:spPr>
            <a:xfrm>
              <a:off x="2226102" y="4413460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>
                  <a:alpha val="9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53E5393D-A58F-4D45-A8AD-92806661AB6C}"/>
                </a:ext>
              </a:extLst>
            </p:cNvPr>
            <p:cNvSpPr/>
            <p:nvPr/>
          </p:nvSpPr>
          <p:spPr>
            <a:xfrm>
              <a:off x="290972" y="519925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>
                  <a:alpha val="3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4385675B-B6C2-49AA-8793-B6F5FC278136}"/>
                </a:ext>
              </a:extLst>
            </p:cNvPr>
            <p:cNvSpPr/>
            <p:nvPr/>
          </p:nvSpPr>
          <p:spPr>
            <a:xfrm>
              <a:off x="2226102" y="519925"/>
              <a:ext cx="1924614" cy="1924615"/>
            </a:xfrm>
            <a:prstGeom prst="ellipse">
              <a:avLst/>
            </a:prstGeom>
            <a:solidFill>
              <a:schemeClr val="bg1">
                <a:lumMod val="9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id="{ACA75E1B-00E3-46E1-B213-2A0444FC49A7}"/>
                </a:ext>
              </a:extLst>
            </p:cNvPr>
            <p:cNvSpPr/>
            <p:nvPr/>
          </p:nvSpPr>
          <p:spPr>
            <a:xfrm>
              <a:off x="290972" y="2443375"/>
              <a:ext cx="1924614" cy="1924615"/>
            </a:xfrm>
            <a:prstGeom prst="ellipse">
              <a:avLst/>
            </a:prstGeom>
            <a:solidFill>
              <a:srgbClr val="F8F6F9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>
              <a:extLst>
                <a:ext uri="{FF2B5EF4-FFF2-40B4-BE49-F238E27FC236}">
                  <a16:creationId xmlns:a16="http://schemas.microsoft.com/office/drawing/2014/main" id="{34CB8DB0-E033-4EEB-A987-8AB228339B91}"/>
                </a:ext>
              </a:extLst>
            </p:cNvPr>
            <p:cNvSpPr/>
            <p:nvPr/>
          </p:nvSpPr>
          <p:spPr>
            <a:xfrm>
              <a:off x="2226102" y="2466693"/>
              <a:ext cx="1924614" cy="1924615"/>
            </a:xfrm>
            <a:prstGeom prst="ellipse">
              <a:avLst/>
            </a:prstGeom>
            <a:noFill/>
            <a:ln w="3175">
              <a:solidFill>
                <a:srgbClr val="F8F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1506CD-5748-4744-A425-6B24F353B329}"/>
              </a:ext>
            </a:extLst>
          </p:cNvPr>
          <p:cNvSpPr/>
          <p:nvPr/>
        </p:nvSpPr>
        <p:spPr>
          <a:xfrm>
            <a:off x="-7347" y="0"/>
            <a:ext cx="12202025" cy="6858000"/>
          </a:xfrm>
          <a:prstGeom prst="rect">
            <a:avLst/>
          </a:prstGeom>
          <a:solidFill>
            <a:srgbClr val="5D1D7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E6DC40B-10FB-4368-A77F-2F407D4960DF}"/>
              </a:ext>
            </a:extLst>
          </p:cNvPr>
          <p:cNvSpPr/>
          <p:nvPr/>
        </p:nvSpPr>
        <p:spPr>
          <a:xfrm>
            <a:off x="597846" y="605695"/>
            <a:ext cx="10991642" cy="5791752"/>
          </a:xfrm>
          <a:prstGeom prst="roundRect">
            <a:avLst>
              <a:gd name="adj" fmla="val 86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 «В Золотой век войдут люди, которые научатся объединяться. И объединение имеет тоже свой закон: две ауры </a:t>
            </a:r>
            <a:r>
              <a:rPr lang="ru-RU" b="1" i="1" dirty="0"/>
              <a:t>усиливают друг друга в 7 раз</a:t>
            </a:r>
            <a:r>
              <a:rPr lang="ru-RU" i="1" dirty="0"/>
              <a:t>, если люди – единомышленники, волна одинаковая, в одну цель направлена. 3 человека – в 7 в квадрате, то есть в 49 раз. Если 4 человека – они усиливают друг друга в 7 в 3-й степени – в 343 раза! Поэтому чем больше людей, тем ценнее каждый следующий, он умножает силу во много раз»</a:t>
            </a:r>
            <a:endParaRPr lang="ru-RU" dirty="0"/>
          </a:p>
        </p:txBody>
      </p:sp>
      <p:sp>
        <p:nvSpPr>
          <p:cNvPr id="86" name="object 20">
            <a:extLst>
              <a:ext uri="{FF2B5EF4-FFF2-40B4-BE49-F238E27FC236}">
                <a16:creationId xmlns:a16="http://schemas.microsoft.com/office/drawing/2014/main" id="{80EA2999-F07E-4A2B-83BC-6836622EF346}"/>
              </a:ext>
            </a:extLst>
          </p:cNvPr>
          <p:cNvSpPr/>
          <p:nvPr/>
        </p:nvSpPr>
        <p:spPr>
          <a:xfrm>
            <a:off x="-13252" y="0"/>
            <a:ext cx="1106590" cy="372780"/>
          </a:xfrm>
          <a:custGeom>
            <a:avLst/>
            <a:gdLst/>
            <a:ahLst/>
            <a:cxnLst/>
            <a:rect l="l" t="t" r="r" b="b"/>
            <a:pathLst>
              <a:path w="657860" h="221615">
                <a:moveTo>
                  <a:pt x="657370" y="0"/>
                </a:moveTo>
                <a:lnTo>
                  <a:pt x="0" y="0"/>
                </a:lnTo>
                <a:lnTo>
                  <a:pt x="0" y="221327"/>
                </a:lnTo>
                <a:lnTo>
                  <a:pt x="158710" y="164060"/>
                </a:lnTo>
                <a:lnTo>
                  <a:pt x="321642" y="107828"/>
                </a:lnTo>
                <a:lnTo>
                  <a:pt x="483838" y="54379"/>
                </a:lnTo>
                <a:lnTo>
                  <a:pt x="645273" y="3662"/>
                </a:lnTo>
                <a:lnTo>
                  <a:pt x="657370" y="0"/>
                </a:lnTo>
                <a:close/>
              </a:path>
            </a:pathLst>
          </a:custGeom>
          <a:solidFill>
            <a:srgbClr val="F05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B1BDEC-3958-5318-F50E-3BE1A59A9EC3}"/>
              </a:ext>
            </a:extLst>
          </p:cNvPr>
          <p:cNvSpPr txBox="1"/>
          <p:nvPr/>
        </p:nvSpPr>
        <p:spPr>
          <a:xfrm>
            <a:off x="1240883" y="802111"/>
            <a:ext cx="5883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Правила работы с шаблоном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0D53F87-30BA-4757-A544-E1E02B531081}"/>
              </a:ext>
            </a:extLst>
          </p:cNvPr>
          <p:cNvGrpSpPr/>
          <p:nvPr/>
        </p:nvGrpSpPr>
        <p:grpSpPr>
          <a:xfrm>
            <a:off x="1256275" y="1602789"/>
            <a:ext cx="5845977" cy="451659"/>
            <a:chOff x="446236" y="1180616"/>
            <a:chExt cx="5845977" cy="451659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FBFB64C3-C604-248A-0B08-5F8124C8130B}"/>
                </a:ext>
              </a:extLst>
            </p:cNvPr>
            <p:cNvSpPr/>
            <p:nvPr/>
          </p:nvSpPr>
          <p:spPr>
            <a:xfrm>
              <a:off x="446236" y="1180616"/>
              <a:ext cx="455048" cy="4516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45652" sx="101000" sy="101000" algn="ctr" rotWithShape="0">
                <a:schemeClr val="bg1">
                  <a:alpha val="57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727F764-BAFC-9540-E02D-B1A6A5057B0E}"/>
                </a:ext>
              </a:extLst>
            </p:cNvPr>
            <p:cNvSpPr txBox="1"/>
            <p:nvPr/>
          </p:nvSpPr>
          <p:spPr>
            <a:xfrm>
              <a:off x="952535" y="1237168"/>
              <a:ext cx="533967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Должны быть заполнены ВСЕ поля на ВСЕХ слайдах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E43A86A-E386-47C6-9FB7-0150CF8F1C29}"/>
                </a:ext>
              </a:extLst>
            </p:cNvPr>
            <p:cNvSpPr txBox="1"/>
            <p:nvPr/>
          </p:nvSpPr>
          <p:spPr>
            <a:xfrm>
              <a:off x="498921" y="1206390"/>
              <a:ext cx="25818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20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AA08310-9743-4634-9B47-52C86B9DF2C8}"/>
              </a:ext>
            </a:extLst>
          </p:cNvPr>
          <p:cNvGrpSpPr/>
          <p:nvPr/>
        </p:nvGrpSpPr>
        <p:grpSpPr>
          <a:xfrm>
            <a:off x="1259840" y="2224183"/>
            <a:ext cx="7414271" cy="1102992"/>
            <a:chOff x="446236" y="1180616"/>
            <a:chExt cx="5742016" cy="1102992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379D9354-8FB0-4D68-BE1B-23A65E9CD510}"/>
                </a:ext>
              </a:extLst>
            </p:cNvPr>
            <p:cNvSpPr/>
            <p:nvPr/>
          </p:nvSpPr>
          <p:spPr>
            <a:xfrm>
              <a:off x="446236" y="1180616"/>
              <a:ext cx="349653" cy="4516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45652" sx="101000" sy="101000" algn="ctr" rotWithShape="0">
                <a:schemeClr val="bg1">
                  <a:alpha val="57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F6B56B8-3D8F-44AF-B6F8-0E2F1162B55B}"/>
                </a:ext>
              </a:extLst>
            </p:cNvPr>
            <p:cNvSpPr txBox="1"/>
            <p:nvPr/>
          </p:nvSpPr>
          <p:spPr>
            <a:xfrm>
              <a:off x="848574" y="1206390"/>
              <a:ext cx="533967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Не</a:t>
              </a:r>
              <a:r>
                <a:rPr kumimoji="0" lang="ru-RU" sz="16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следует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изменять: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порядок следования слайдов и полей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оличество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слайдов и полей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оформление презентации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C558691-6835-4792-BAA4-11C321305FC6}"/>
                </a:ext>
              </a:extLst>
            </p:cNvPr>
            <p:cNvSpPr txBox="1"/>
            <p:nvPr/>
          </p:nvSpPr>
          <p:spPr>
            <a:xfrm>
              <a:off x="498921" y="1206390"/>
              <a:ext cx="25818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20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237ADBEC-70DB-43DD-AF75-88E0A837FEA0}"/>
              </a:ext>
            </a:extLst>
          </p:cNvPr>
          <p:cNvGrpSpPr/>
          <p:nvPr/>
        </p:nvGrpSpPr>
        <p:grpSpPr>
          <a:xfrm>
            <a:off x="1240883" y="3548868"/>
            <a:ext cx="10123152" cy="2149433"/>
            <a:chOff x="446236" y="1180616"/>
            <a:chExt cx="10123152" cy="2149433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F3449EE7-6DFB-4757-A954-F28C357C3B75}"/>
                </a:ext>
              </a:extLst>
            </p:cNvPr>
            <p:cNvSpPr/>
            <p:nvPr/>
          </p:nvSpPr>
          <p:spPr>
            <a:xfrm>
              <a:off x="446236" y="1180616"/>
              <a:ext cx="455048" cy="4516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45652" sx="101000" sy="101000" algn="ctr" rotWithShape="0">
                <a:schemeClr val="bg1">
                  <a:alpha val="57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22DE690-21B1-4E00-BA73-8DEE84AF4915}"/>
                </a:ext>
              </a:extLst>
            </p:cNvPr>
            <p:cNvSpPr txBox="1"/>
            <p:nvPr/>
          </p:nvSpPr>
          <p:spPr>
            <a:xfrm>
              <a:off x="952534" y="1237168"/>
              <a:ext cx="9616854" cy="2092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Можно и нужно: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- добавить на титульный слайд герб вашего субъекта Российской Федерации и логотип вашей организации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- добавить авторские фотографии, подтверждающие реализацию практики; диаграммы, таблицы; при необходимости скорректировать расположение текстовых блоков на слайдах, чтобы было удобно читать информацию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удалить этот слайд перед сохранением и отправкой итоговой версии презентации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6F4D565-53C9-4BA7-80AE-388F2EE00014}"/>
                </a:ext>
              </a:extLst>
            </p:cNvPr>
            <p:cNvSpPr txBox="1"/>
            <p:nvPr/>
          </p:nvSpPr>
          <p:spPr>
            <a:xfrm>
              <a:off x="498921" y="1206390"/>
              <a:ext cx="25818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20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CB1BDEC-3958-5318-F50E-3BE1A59A9EC3}"/>
              </a:ext>
            </a:extLst>
          </p:cNvPr>
          <p:cNvSpPr txBox="1"/>
          <p:nvPr/>
        </p:nvSpPr>
        <p:spPr>
          <a:xfrm>
            <a:off x="3151719" y="5700383"/>
            <a:ext cx="5883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0522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Желаем удачи!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0522B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635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7621" y="2083696"/>
            <a:ext cx="7155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0522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ДОПОЛНИТЕЛЬНАЯ ИНФОРМАЦИЯ</a:t>
            </a:r>
            <a:endParaRPr lang="ru-RU" b="1" dirty="0">
              <a:solidFill>
                <a:srgbClr val="F0522B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C2011A-F7FD-C901-6A87-27857573FB40}"/>
              </a:ext>
            </a:extLst>
          </p:cNvPr>
          <p:cNvSpPr txBox="1"/>
          <p:nvPr/>
        </p:nvSpPr>
        <p:spPr>
          <a:xfrm>
            <a:off x="1845748" y="3144464"/>
            <a:ext cx="8039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 Black" panose="020B0604020202020204" pitchFamily="34" charset="0"/>
                <a:cs typeface="Arial Black" panose="020B0604020202020204" pitchFamily="34" charset="0"/>
              </a:rPr>
              <a:t>Здесь можно разместить ссылки на публикации и дополнительные материалы</a:t>
            </a:r>
            <a:endParaRPr lang="ru-RU" sz="16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C2011A-F7FD-C901-6A87-27857573FB40}"/>
              </a:ext>
            </a:extLst>
          </p:cNvPr>
          <p:cNvSpPr txBox="1"/>
          <p:nvPr/>
        </p:nvSpPr>
        <p:spPr>
          <a:xfrm>
            <a:off x="4745309" y="4345403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НОМИНАЦИЯ: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DCCA25-9D57-F7A2-7202-EB10E44EB625}"/>
              </a:ext>
            </a:extLst>
          </p:cNvPr>
          <p:cNvSpPr txBox="1"/>
          <p:nvPr/>
        </p:nvSpPr>
        <p:spPr>
          <a:xfrm>
            <a:off x="1037772" y="3089348"/>
            <a:ext cx="96110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НАЗВАНИЕ ПРАКТИКИ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4D1E4C-5734-44C9-A232-62D9789895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483" y="710138"/>
            <a:ext cx="2476398" cy="2307935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B7ED795-9AF8-44DA-A890-877E23142C06}"/>
              </a:ext>
            </a:extLst>
          </p:cNvPr>
          <p:cNvGrpSpPr/>
          <p:nvPr/>
        </p:nvGrpSpPr>
        <p:grpSpPr>
          <a:xfrm>
            <a:off x="7446690" y="616477"/>
            <a:ext cx="2083738" cy="1021392"/>
            <a:chOff x="9286262" y="900774"/>
            <a:chExt cx="2083738" cy="1021392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FD76890-F052-44DC-8400-9FE5E8766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0242" y="927810"/>
              <a:ext cx="939758" cy="96732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B5FA6BB-38CD-45C7-9186-9142812B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6262" y="900774"/>
              <a:ext cx="1208301" cy="1021392"/>
            </a:xfrm>
            <a:prstGeom prst="rect">
              <a:avLst/>
            </a:prstGeom>
          </p:spPr>
        </p:pic>
      </p:grpSp>
      <p:sp>
        <p:nvSpPr>
          <p:cNvPr id="9" name="Овал 8">
            <a:extLst>
              <a:ext uri="{FF2B5EF4-FFF2-40B4-BE49-F238E27FC236}">
                <a16:creationId xmlns:a16="http://schemas.microsoft.com/office/drawing/2014/main" id="{2B624A62-9658-47FF-AF0F-5D751E0ED4A0}"/>
              </a:ext>
            </a:extLst>
          </p:cNvPr>
          <p:cNvSpPr/>
          <p:nvPr/>
        </p:nvSpPr>
        <p:spPr>
          <a:xfrm>
            <a:off x="9694046" y="818253"/>
            <a:ext cx="601999" cy="6029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5652" sx="101000" sy="101000" algn="ctr" rotWithShape="0">
              <a:schemeClr val="bg1">
                <a:alpha val="57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875BBB8-75DC-41D3-89CE-9E330DDC79BC}"/>
              </a:ext>
            </a:extLst>
          </p:cNvPr>
          <p:cNvSpPr/>
          <p:nvPr/>
        </p:nvSpPr>
        <p:spPr>
          <a:xfrm>
            <a:off x="10674408" y="818253"/>
            <a:ext cx="601999" cy="6029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45652" sx="101000" sy="101000" algn="ctr" rotWithShape="0">
              <a:schemeClr val="bg1">
                <a:alpha val="57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BA0E90-E12B-4437-8B91-10F042F1B9E8}"/>
              </a:ext>
            </a:extLst>
          </p:cNvPr>
          <p:cNvSpPr txBox="1"/>
          <p:nvPr/>
        </p:nvSpPr>
        <p:spPr>
          <a:xfrm>
            <a:off x="9291934" y="1465475"/>
            <a:ext cx="13923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герб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субъекта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944DD9-6D77-42CE-8C32-F88FE102EE7A}"/>
              </a:ext>
            </a:extLst>
          </p:cNvPr>
          <p:cNvSpPr txBox="1"/>
          <p:nvPr/>
        </p:nvSpPr>
        <p:spPr>
          <a:xfrm>
            <a:off x="10396744" y="1433219"/>
            <a:ext cx="11573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лого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20348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447DFA-B15B-E59E-FB65-D0AFFC6E746B}"/>
              </a:ext>
            </a:extLst>
          </p:cNvPr>
          <p:cNvSpPr txBox="1"/>
          <p:nvPr/>
        </p:nvSpPr>
        <p:spPr>
          <a:xfrm>
            <a:off x="6611256" y="5065248"/>
            <a:ext cx="440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Фото участника (команды)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3A3DD0-F1A2-450A-90C9-B4D53325AE91}"/>
              </a:ext>
            </a:extLst>
          </p:cNvPr>
          <p:cNvSpPr txBox="1"/>
          <p:nvPr/>
        </p:nvSpPr>
        <p:spPr>
          <a:xfrm>
            <a:off x="827147" y="3887359"/>
            <a:ext cx="45286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ФИО, должность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ФИО, должность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ФИО, должность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ФИО, должность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ФИО, должность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BC4490-3B92-1E88-5C36-83463538B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6679" b="1603"/>
          <a:stretch/>
        </p:blipFill>
        <p:spPr>
          <a:xfrm>
            <a:off x="6492442" y="1915886"/>
            <a:ext cx="4354222" cy="3060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03E9B1-EC11-8A88-0EDD-94F271FEAE64}"/>
              </a:ext>
            </a:extLst>
          </p:cNvPr>
          <p:cNvSpPr txBox="1"/>
          <p:nvPr/>
        </p:nvSpPr>
        <p:spPr>
          <a:xfrm>
            <a:off x="827147" y="1029076"/>
            <a:ext cx="9132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 Black" panose="020B0A04020102020204" pitchFamily="34" charset="0"/>
              </a:rPr>
              <a:t>Субъект Российской Федерации: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CC6CC6-09C1-40EE-84D9-2E4805F86995}"/>
              </a:ext>
            </a:extLst>
          </p:cNvPr>
          <p:cNvSpPr txBox="1"/>
          <p:nvPr/>
        </p:nvSpPr>
        <p:spPr>
          <a:xfrm>
            <a:off x="827147" y="2124075"/>
            <a:ext cx="9132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 Black" panose="020B0A04020102020204" pitchFamily="34" charset="0"/>
              </a:rPr>
              <a:t>Название организации: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58A40-87D4-49CC-A024-E575F1760308}"/>
              </a:ext>
            </a:extLst>
          </p:cNvPr>
          <p:cNvSpPr txBox="1"/>
          <p:nvPr/>
        </p:nvSpPr>
        <p:spPr>
          <a:xfrm>
            <a:off x="827147" y="3291155"/>
            <a:ext cx="9132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 Black" panose="020B0A04020102020204" pitchFamily="34" charset="0"/>
              </a:rPr>
              <a:t>Автор практики (Состав команды):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73F82F-B24A-4D0C-B415-46A70AEBAC21}"/>
              </a:ext>
            </a:extLst>
          </p:cNvPr>
          <p:cNvSpPr txBox="1"/>
          <p:nvPr/>
        </p:nvSpPr>
        <p:spPr>
          <a:xfrm>
            <a:off x="979547" y="1533184"/>
            <a:ext cx="8334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8CB0AC-D456-4DDF-8781-4C03F42C2E2E}"/>
              </a:ext>
            </a:extLst>
          </p:cNvPr>
          <p:cNvSpPr txBox="1"/>
          <p:nvPr/>
        </p:nvSpPr>
        <p:spPr>
          <a:xfrm>
            <a:off x="979547" y="2532085"/>
            <a:ext cx="8334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0324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C2011A-F7FD-C901-6A87-27857573FB40}"/>
              </a:ext>
            </a:extLst>
          </p:cNvPr>
          <p:cNvSpPr txBox="1"/>
          <p:nvPr/>
        </p:nvSpPr>
        <p:spPr>
          <a:xfrm>
            <a:off x="1130552" y="1932020"/>
            <a:ext cx="88625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Black" panose="020B0604020202020204" pitchFamily="34" charset="0"/>
                <a:cs typeface="Arial Black" panose="020B0604020202020204" pitchFamily="34" charset="0"/>
              </a:rPr>
              <a:t>В чем заключается суть проблемы, которую решает данная практика?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Кто инициатор решения проблемы?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sz="16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ru-RU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Каковы риски и последствия </a:t>
            </a:r>
            <a:r>
              <a:rPr lang="ru-RU" sz="1600" b="1" u="sng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не</a:t>
            </a:r>
            <a:r>
              <a:rPr lang="ru-RU" sz="1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решения</a:t>
            </a:r>
            <a:r>
              <a:rPr lang="ru-RU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проблемы?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sz="16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ru-RU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Перечень задач (шагов), направленных на решение проблемы: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0552" y="1005052"/>
            <a:ext cx="2919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0512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Целеполагание</a:t>
            </a:r>
          </a:p>
        </p:txBody>
      </p:sp>
    </p:spTree>
    <p:extLst>
      <p:ext uri="{BB962C8B-B14F-4D97-AF65-F5344CB8AC3E}">
        <p14:creationId xmlns:p14="http://schemas.microsoft.com/office/powerpoint/2010/main" val="66841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C2011A-F7FD-C901-6A87-27857573FB40}"/>
              </a:ext>
            </a:extLst>
          </p:cNvPr>
          <p:cNvSpPr txBox="1"/>
          <p:nvPr/>
        </p:nvSpPr>
        <p:spPr>
          <a:xfrm>
            <a:off x="1281814" y="1995084"/>
            <a:ext cx="68260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604020202020204" pitchFamily="34" charset="0"/>
                <a:cs typeface="Arial Black" panose="020B0604020202020204" pitchFamily="34" charset="0"/>
              </a:rPr>
              <a:t>В чём суть практики? Почему она актуальна?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endParaRPr lang="ru-RU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6500" y="1041337"/>
            <a:ext cx="3623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0512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Описание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17820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C2011A-F7FD-C901-6A87-27857573FB40}"/>
              </a:ext>
            </a:extLst>
          </p:cNvPr>
          <p:cNvSpPr txBox="1"/>
          <p:nvPr/>
        </p:nvSpPr>
        <p:spPr>
          <a:xfrm>
            <a:off x="1140995" y="2005845"/>
            <a:ext cx="82062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604020202020204" pitchFamily="34" charset="0"/>
                <a:cs typeface="Arial Black" panose="020B0604020202020204" pitchFamily="34" charset="0"/>
              </a:rPr>
              <a:t>Какие ресурсы использовались для реализации практики?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endParaRPr lang="ru-RU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0995" y="1041791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0512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Реализация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405218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0995" y="1966970"/>
            <a:ext cx="77578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604020202020204" pitchFamily="34" charset="0"/>
                <a:cs typeface="Arial Black" panose="020B0604020202020204" pitchFamily="34" charset="0"/>
              </a:rPr>
              <a:t>С какими затруднениями столкнулись в ходе реализации практики? Какие действия/решения помогли с ними справиться?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0995" y="1041791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0512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Реализация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234539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C2011A-F7FD-C901-6A87-27857573FB40}"/>
              </a:ext>
            </a:extLst>
          </p:cNvPr>
          <p:cNvSpPr txBox="1"/>
          <p:nvPr/>
        </p:nvSpPr>
        <p:spPr>
          <a:xfrm>
            <a:off x="1140995" y="1751093"/>
            <a:ext cx="91133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Black" panose="020B0604020202020204" pitchFamily="34" charset="0"/>
                <a:cs typeface="Arial Black" panose="020B0604020202020204" pitchFamily="34" charset="0"/>
              </a:rPr>
              <a:t>Можно ли масштабировать данную практику? Какие дополнительные ресурсы для этого потребуются?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Планируете ли вы тиражировать практику? (если да, то как именно, если нет – почему?)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sz="16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ru-RU" sz="1600" dirty="0">
                <a:latin typeface="Arial Black" panose="020B0604020202020204" pitchFamily="34" charset="0"/>
                <a:cs typeface="Arial Black" panose="020B0604020202020204" pitchFamily="34" charset="0"/>
              </a:rPr>
              <a:t>Три главные сильные стороны вашей практики:</a:t>
            </a:r>
          </a:p>
          <a:p>
            <a:r>
              <a:rPr lang="ru-RU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1.</a:t>
            </a:r>
          </a:p>
          <a:p>
            <a:r>
              <a:rPr lang="ru-RU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2.</a:t>
            </a:r>
          </a:p>
          <a:p>
            <a:r>
              <a:rPr lang="ru-RU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3.</a:t>
            </a:r>
          </a:p>
          <a:p>
            <a:endParaRPr lang="ru-RU" sz="16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0995" y="1041791"/>
            <a:ext cx="4690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0512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Тиражирование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657955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0995" y="1902268"/>
            <a:ext cx="90662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604020202020204" pitchFamily="34" charset="0"/>
                <a:cs typeface="Arial Black" panose="020B0604020202020204" pitchFamily="34" charset="0"/>
              </a:rPr>
              <a:t>Три совета тем, кто решит реализовать вашу практику: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ru-RU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endParaRPr lang="ru-RU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0995" y="1041791"/>
            <a:ext cx="4690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0512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Тиражирование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2048683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6495</TotalTime>
  <Words>396</Words>
  <Application>Microsoft Office PowerPoint</Application>
  <PresentationFormat>Широкоэкранный</PresentationFormat>
  <Paragraphs>104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Aptos</vt:lpstr>
      <vt:lpstr>Arial</vt:lpstr>
      <vt:lpstr>Arial Black</vt:lpstr>
      <vt:lpstr>Calibri</vt:lpstr>
      <vt:lpstr>Times New Roman</vt:lpstr>
      <vt:lpstr>XO Oriel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Ладилова Надежда Анатольевна</cp:lastModifiedBy>
  <cp:revision>626</cp:revision>
  <cp:lastPrinted>2024-06-17T12:14:08Z</cp:lastPrinted>
  <dcterms:created xsi:type="dcterms:W3CDTF">2024-02-26T09:09:13Z</dcterms:created>
  <dcterms:modified xsi:type="dcterms:W3CDTF">2026-02-24T15:22:28Z</dcterms:modified>
</cp:coreProperties>
</file>