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78" r:id="rId2"/>
    <p:sldId id="289" r:id="rId3"/>
    <p:sldId id="302" r:id="rId4"/>
    <p:sldId id="303" r:id="rId5"/>
    <p:sldId id="279" r:id="rId6"/>
    <p:sldId id="306" r:id="rId7"/>
    <p:sldId id="305" r:id="rId8"/>
    <p:sldId id="301" r:id="rId9"/>
    <p:sldId id="290" r:id="rId10"/>
    <p:sldId id="315" r:id="rId11"/>
    <p:sldId id="316" r:id="rId12"/>
    <p:sldId id="308" r:id="rId13"/>
    <p:sldId id="309" r:id="rId14"/>
    <p:sldId id="310" r:id="rId15"/>
    <p:sldId id="314" r:id="rId16"/>
    <p:sldId id="312" r:id="rId17"/>
    <p:sldId id="317" r:id="rId18"/>
  </p:sldIdLst>
  <p:sldSz cx="9906000" cy="6858000" type="A4"/>
  <p:notesSz cx="9906000" cy="6858000"/>
  <p:embeddedFontLst>
    <p:embeddedFont>
      <p:font typeface="Trebuchet MS" pitchFamily="34" charset="0"/>
      <p:regular r:id="rId19"/>
      <p:bold r:id="rId20"/>
      <p:italic r:id="rId21"/>
      <p:boldItalic r:id="rId22"/>
    </p:embeddedFont>
    <p:embeddedFont>
      <p:font typeface="Wingdings 3" pitchFamily="18" charset="2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0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1410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Негативное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</c:ser>
        <c:shape val="cylinder"/>
        <c:axId val="77814400"/>
        <c:axId val="116416896"/>
        <c:axId val="0"/>
      </c:bar3DChart>
      <c:catAx>
        <c:axId val="77814400"/>
        <c:scaling>
          <c:orientation val="minMax"/>
        </c:scaling>
        <c:axPos val="b"/>
        <c:tickLblPos val="nextTo"/>
        <c:crossAx val="116416896"/>
        <c:crosses val="autoZero"/>
        <c:auto val="1"/>
        <c:lblAlgn val="ctr"/>
        <c:lblOffset val="100"/>
      </c:catAx>
      <c:valAx>
        <c:axId val="116416896"/>
        <c:scaling>
          <c:orientation val="minMax"/>
        </c:scaling>
        <c:axPos val="l"/>
        <c:majorGridlines/>
        <c:numFmt formatCode="General" sourceLinked="1"/>
        <c:tickLblPos val="nextTo"/>
        <c:crossAx val="77814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3609113400952641E-2"/>
          <c:y val="2.5931809550256715E-2"/>
          <c:w val="0.75807954134368138"/>
          <c:h val="0.858498759220766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Инклюзивная группа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Условно здоровая группа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54</c:v>
                </c:pt>
              </c:numCache>
            </c:numRef>
          </c:val>
        </c:ser>
        <c:shape val="cylinder"/>
        <c:axId val="133780224"/>
        <c:axId val="133781760"/>
        <c:axId val="0"/>
      </c:bar3DChart>
      <c:catAx>
        <c:axId val="133780224"/>
        <c:scaling>
          <c:orientation val="minMax"/>
        </c:scaling>
        <c:axPos val="b"/>
        <c:tickLblPos val="nextTo"/>
        <c:crossAx val="133781760"/>
        <c:crosses val="autoZero"/>
        <c:auto val="1"/>
        <c:lblAlgn val="ctr"/>
        <c:lblOffset val="100"/>
      </c:catAx>
      <c:valAx>
        <c:axId val="133781760"/>
        <c:scaling>
          <c:orientation val="minMax"/>
        </c:scaling>
        <c:axPos val="l"/>
        <c:majorGridlines/>
        <c:numFmt formatCode="General" sourceLinked="1"/>
        <c:tickLblPos val="nextTo"/>
        <c:crossAx val="1337802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4.4653305763639087E-2"/>
          <c:y val="2.5931732566856824E-2"/>
          <c:w val="0.87829539834075265"/>
          <c:h val="0.774288881586928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Инклюзивная группа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Социально-психологический климат в группе</c:v>
                </c:pt>
                <c:pt idx="1">
                  <c:v>Уровень толерантности</c:v>
                </c:pt>
                <c:pt idx="2">
                  <c:v>Уровень эмпатических способностей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67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Условно здоровая группа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Социально-психологический климат в группе</c:v>
                </c:pt>
                <c:pt idx="1">
                  <c:v>Уровень толерантности</c:v>
                </c:pt>
                <c:pt idx="2">
                  <c:v>Уровень эмпатических способностей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49</c:v>
                </c:pt>
                <c:pt idx="2">
                  <c:v>54</c:v>
                </c:pt>
              </c:numCache>
            </c:numRef>
          </c:val>
        </c:ser>
        <c:shape val="cylinder"/>
        <c:axId val="89006464"/>
        <c:axId val="89008000"/>
        <c:axId val="0"/>
      </c:bar3DChart>
      <c:catAx>
        <c:axId val="8900646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9008000"/>
        <c:crosses val="autoZero"/>
        <c:auto val="1"/>
        <c:lblAlgn val="ctr"/>
        <c:lblOffset val="100"/>
      </c:catAx>
      <c:valAx>
        <c:axId val="89008000"/>
        <c:scaling>
          <c:orientation val="minMax"/>
        </c:scaling>
        <c:axPos val="l"/>
        <c:majorGridlines/>
        <c:numFmt formatCode="General" sourceLinked="1"/>
        <c:tickLblPos val="nextTo"/>
        <c:crossAx val="8900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40887669494438"/>
          <c:y val="0.40575765211113246"/>
          <c:w val="0.12659112330505687"/>
          <c:h val="0.4416815768197385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Негативное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shape val="cylinder"/>
        <c:axId val="133871872"/>
        <c:axId val="133890048"/>
        <c:axId val="0"/>
      </c:bar3DChart>
      <c:catAx>
        <c:axId val="133871872"/>
        <c:scaling>
          <c:orientation val="minMax"/>
        </c:scaling>
        <c:axPos val="b"/>
        <c:tickLblPos val="nextTo"/>
        <c:crossAx val="133890048"/>
        <c:crosses val="autoZero"/>
        <c:auto val="1"/>
        <c:lblAlgn val="ctr"/>
        <c:lblOffset val="100"/>
      </c:catAx>
      <c:valAx>
        <c:axId val="133890048"/>
        <c:scaling>
          <c:orientation val="minMax"/>
        </c:scaling>
        <c:axPos val="l"/>
        <c:majorGridlines/>
        <c:numFmt formatCode="General" sourceLinked="1"/>
        <c:tickLblPos val="nextTo"/>
        <c:crossAx val="133871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Негативное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shape val="cylinder"/>
        <c:axId val="134230784"/>
        <c:axId val="134232320"/>
        <c:axId val="0"/>
      </c:bar3DChart>
      <c:catAx>
        <c:axId val="134230784"/>
        <c:scaling>
          <c:orientation val="minMax"/>
        </c:scaling>
        <c:axPos val="b"/>
        <c:tickLblPos val="nextTo"/>
        <c:crossAx val="134232320"/>
        <c:crosses val="autoZero"/>
        <c:auto val="1"/>
        <c:lblAlgn val="ctr"/>
        <c:lblOffset val="100"/>
      </c:catAx>
      <c:valAx>
        <c:axId val="134232320"/>
        <c:scaling>
          <c:orientation val="minMax"/>
        </c:scaling>
        <c:axPos val="l"/>
        <c:majorGridlines/>
        <c:numFmt formatCode="General" sourceLinked="1"/>
        <c:tickLblPos val="nextTo"/>
        <c:crossAx val="134230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Нейтральное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Негативное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2</c:v>
                </c:pt>
              </c:numCache>
            </c:numRef>
          </c:val>
        </c:ser>
        <c:shape val="cylinder"/>
        <c:axId val="134259072"/>
        <c:axId val="134260608"/>
        <c:axId val="0"/>
      </c:bar3DChart>
      <c:catAx>
        <c:axId val="134259072"/>
        <c:scaling>
          <c:orientation val="minMax"/>
        </c:scaling>
        <c:axPos val="b"/>
        <c:tickLblPos val="nextTo"/>
        <c:crossAx val="134260608"/>
        <c:crosses val="autoZero"/>
        <c:auto val="1"/>
        <c:lblAlgn val="ctr"/>
        <c:lblOffset val="100"/>
      </c:catAx>
      <c:valAx>
        <c:axId val="134260608"/>
        <c:scaling>
          <c:orientation val="minMax"/>
        </c:scaling>
        <c:axPos val="l"/>
        <c:majorGridlines/>
        <c:numFmt formatCode="General" sourceLinked="1"/>
        <c:tickLblPos val="nextTo"/>
        <c:crossAx val="1342590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Совместно с другими студентами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специальных группах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дому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hape val="cylinder"/>
        <c:axId val="86550400"/>
        <c:axId val="86551936"/>
        <c:axId val="0"/>
      </c:bar3DChart>
      <c:catAx>
        <c:axId val="86550400"/>
        <c:scaling>
          <c:orientation val="minMax"/>
        </c:scaling>
        <c:axPos val="b"/>
        <c:tickLblPos val="nextTo"/>
        <c:crossAx val="86551936"/>
        <c:crosses val="autoZero"/>
        <c:auto val="1"/>
        <c:lblAlgn val="ctr"/>
        <c:lblOffset val="100"/>
      </c:catAx>
      <c:valAx>
        <c:axId val="86551936"/>
        <c:scaling>
          <c:orientation val="minMax"/>
        </c:scaling>
        <c:axPos val="l"/>
        <c:majorGridlines/>
        <c:numFmt formatCode="General" sourceLinked="1"/>
        <c:tickLblPos val="nextTo"/>
        <c:crossAx val="86550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066338950575597"/>
          <c:y val="6.5180729477042371E-2"/>
          <c:w val="0.4752041511008353"/>
          <c:h val="0.66669110788487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Барьеры в общении</c:v>
                </c:pt>
                <c:pt idx="1">
                  <c:v>Трудности в установлении контактов</c:v>
                </c:pt>
                <c:pt idx="2">
                  <c:v>Конфликтность в поведении</c:v>
                </c:pt>
                <c:pt idx="3">
                  <c:v>Взаимопонимание и готовность прийти на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30</c:v>
                </c:pt>
                <c:pt idx="2">
                  <c:v>14</c:v>
                </c:pt>
                <c:pt idx="3">
                  <c:v>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kern="100" spc="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00" spc="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100" spc="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kern="100" spc="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896042210233146E-2"/>
          <c:y val="0.65177485460808171"/>
          <c:w val="0.9023992491527707"/>
          <c:h val="0.34797228987995849"/>
        </c:manualLayout>
      </c:layout>
      <c:txPr>
        <a:bodyPr/>
        <a:lstStyle/>
        <a:p>
          <a:pPr>
            <a:defRPr sz="1600" kern="100" spc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789858756188051"/>
          <c:y val="8.2962382298869958E-2"/>
          <c:w val="0.68786723661248694"/>
          <c:h val="0.608868762656662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курс</c:v>
                </c:pt>
              </c:strCache>
            </c:strRef>
          </c:tx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Снятие коммуникативных барьеров</c:v>
                </c:pt>
                <c:pt idx="1">
                  <c:v>Свободное установление контактов</c:v>
                </c:pt>
                <c:pt idx="3">
                  <c:v>Готовность оказать помощь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12</c:v>
                </c:pt>
                <c:pt idx="2">
                  <c:v>3</c:v>
                </c:pt>
                <c:pt idx="3">
                  <c:v>65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0725290928264452E-2"/>
          <c:y val="5.0142099191624684E-2"/>
          <c:w val="0.57717624606885265"/>
          <c:h val="0.805175152777268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Инклюзивная группа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Условно здоровая группа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  <c:pt idx="1">
                  <c:v>49</c:v>
                </c:pt>
              </c:numCache>
            </c:numRef>
          </c:val>
        </c:ser>
        <c:shape val="cylinder"/>
        <c:axId val="88937600"/>
        <c:axId val="88939136"/>
        <c:axId val="0"/>
      </c:bar3DChart>
      <c:catAx>
        <c:axId val="88937600"/>
        <c:scaling>
          <c:orientation val="minMax"/>
        </c:scaling>
        <c:axPos val="b"/>
        <c:tickLblPos val="nextTo"/>
        <c:crossAx val="88939136"/>
        <c:crosses val="autoZero"/>
        <c:auto val="1"/>
        <c:lblAlgn val="ctr"/>
        <c:lblOffset val="100"/>
      </c:catAx>
      <c:valAx>
        <c:axId val="88939136"/>
        <c:scaling>
          <c:orientation val="minMax"/>
        </c:scaling>
        <c:axPos val="l"/>
        <c:majorGridlines/>
        <c:numFmt formatCode="General" sourceLinked="1"/>
        <c:tickLblPos val="nextTo"/>
        <c:crossAx val="88937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0725290928264452E-2"/>
          <c:y val="5.4320607457593546E-2"/>
          <c:w val="0.60976861054341081"/>
          <c:h val="0.7889397488420405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Инклюзивная группа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Условно здоровая группа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3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41</c:v>
                </c:pt>
              </c:numCache>
            </c:numRef>
          </c:val>
        </c:ser>
        <c:shape val="cylinder"/>
        <c:axId val="133468928"/>
        <c:axId val="133470464"/>
        <c:axId val="0"/>
      </c:bar3DChart>
      <c:catAx>
        <c:axId val="133468928"/>
        <c:scaling>
          <c:orientation val="minMax"/>
        </c:scaling>
        <c:axPos val="b"/>
        <c:tickLblPos val="nextTo"/>
        <c:crossAx val="133470464"/>
        <c:crosses val="autoZero"/>
        <c:auto val="1"/>
        <c:lblAlgn val="ctr"/>
        <c:lblOffset val="100"/>
      </c:catAx>
      <c:valAx>
        <c:axId val="133470464"/>
        <c:scaling>
          <c:orientation val="minMax"/>
        </c:scaling>
        <c:axPos val="l"/>
        <c:majorGridlines/>
        <c:numFmt formatCode="General" sourceLinked="1"/>
        <c:tickLblPos val="nextTo"/>
        <c:crossAx val="133468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46721-D335-47B3-B4E0-598DB32048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A432B-C4EB-4188-B13D-7383BB8EB3D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компетeнтностные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B61498-4CB8-4266-B807-03662A6CB7DE}" type="parTrans" cxnId="{26829F8F-5477-4CE7-A44C-53E14F6A1518}">
      <dgm:prSet/>
      <dgm:spPr/>
      <dgm:t>
        <a:bodyPr/>
        <a:lstStyle/>
        <a:p>
          <a:endParaRPr lang="ru-RU"/>
        </a:p>
      </dgm:t>
    </dgm:pt>
    <dgm:pt modelId="{B28F510D-A876-4136-B43C-56B66BB244F6}" type="sibTrans" cxnId="{26829F8F-5477-4CE7-A44C-53E14F6A1518}">
      <dgm:prSet/>
      <dgm:spPr/>
      <dgm:t>
        <a:bodyPr/>
        <a:lstStyle/>
        <a:p>
          <a:endParaRPr lang="ru-RU"/>
        </a:p>
      </dgm:t>
    </dgm:pt>
    <dgm:pt modelId="{EBF93B28-D501-41AC-96DA-EC0C7FC12191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глубокие теоретические и практические умения, знания, навыки</a:t>
          </a:r>
          <a:endParaRPr lang="ru-RU" dirty="0"/>
        </a:p>
      </dgm:t>
    </dgm:pt>
    <dgm:pt modelId="{889DD904-5954-42B2-9482-40A818114432}" type="parTrans" cxnId="{33159B52-49A3-4CC2-9E66-B14A38462616}">
      <dgm:prSet/>
      <dgm:spPr/>
      <dgm:t>
        <a:bodyPr/>
        <a:lstStyle/>
        <a:p>
          <a:endParaRPr lang="ru-RU"/>
        </a:p>
      </dgm:t>
    </dgm:pt>
    <dgm:pt modelId="{0483C87B-A603-495E-B358-D14DCDEFFE92}" type="sibTrans" cxnId="{33159B52-49A3-4CC2-9E66-B14A38462616}">
      <dgm:prSet/>
      <dgm:spPr/>
      <dgm:t>
        <a:bodyPr/>
        <a:lstStyle/>
        <a:p>
          <a:endParaRPr lang="ru-RU"/>
        </a:p>
      </dgm:t>
    </dgm:pt>
    <dgm:pt modelId="{B6E7ECD3-CCDF-4A78-83D5-149B42AF1FD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познавательныe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2085A2-9A70-45DB-AA1A-750355CD0989}" type="parTrans" cxnId="{7918ACE1-384C-4ED5-867E-1E36F91D8342}">
      <dgm:prSet/>
      <dgm:spPr/>
      <dgm:t>
        <a:bodyPr/>
        <a:lstStyle/>
        <a:p>
          <a:endParaRPr lang="ru-RU"/>
        </a:p>
      </dgm:t>
    </dgm:pt>
    <dgm:pt modelId="{22BC2539-0E6E-4525-BDE2-96E53655F161}" type="sibTrans" cxnId="{7918ACE1-384C-4ED5-867E-1E36F91D8342}">
      <dgm:prSet/>
      <dgm:spPr/>
      <dgm:t>
        <a:bodyPr/>
        <a:lstStyle/>
        <a:p>
          <a:endParaRPr lang="ru-RU"/>
        </a:p>
      </dgm:t>
    </dgm:pt>
    <dgm:pt modelId="{B17ACDBD-2433-4B95-AF07-FE5B8F668A8C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стремление к профессиональному росту, совершенствование знаний</a:t>
          </a:r>
          <a:endParaRPr lang="ru-RU" dirty="0"/>
        </a:p>
      </dgm:t>
    </dgm:pt>
    <dgm:pt modelId="{9D96D1AE-1732-412F-A5F7-536E286F61B2}" type="parTrans" cxnId="{58B53775-85C4-4AF9-8426-F085C894E222}">
      <dgm:prSet/>
      <dgm:spPr/>
      <dgm:t>
        <a:bodyPr/>
        <a:lstStyle/>
        <a:p>
          <a:endParaRPr lang="ru-RU"/>
        </a:p>
      </dgm:t>
    </dgm:pt>
    <dgm:pt modelId="{9895C73B-08F6-45B7-AD02-115DB82EA282}" type="sibTrans" cxnId="{58B53775-85C4-4AF9-8426-F085C894E222}">
      <dgm:prSet/>
      <dgm:spPr/>
      <dgm:t>
        <a:bodyPr/>
        <a:lstStyle/>
        <a:p>
          <a:endParaRPr lang="ru-RU"/>
        </a:p>
      </dgm:t>
    </dgm:pt>
    <dgm:pt modelId="{12D3D74B-874C-4B5E-AE13-EAC73D13B05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этические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CA85AB-A496-4F5A-918B-FBDBE7FF05BA}" type="parTrans" cxnId="{8705820B-760E-4653-A1F0-B1DC2F166CC1}">
      <dgm:prSet/>
      <dgm:spPr/>
      <dgm:t>
        <a:bodyPr/>
        <a:lstStyle/>
        <a:p>
          <a:endParaRPr lang="ru-RU"/>
        </a:p>
      </dgm:t>
    </dgm:pt>
    <dgm:pt modelId="{9D91A785-D4ED-4DBA-B11E-9D25D5487989}" type="sibTrans" cxnId="{8705820B-760E-4653-A1F0-B1DC2F166CC1}">
      <dgm:prSet/>
      <dgm:spPr/>
      <dgm:t>
        <a:bodyPr/>
        <a:lstStyle/>
        <a:p>
          <a:endParaRPr lang="ru-RU"/>
        </a:p>
      </dgm:t>
    </dgm:pt>
    <dgm:pt modelId="{E88552B0-42A9-43CB-9673-718C2F2EDCE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проявление гуманизма, уважения к человеческому достоинству, милосердия, заботы, сочувствия</a:t>
          </a:r>
          <a:endParaRPr lang="ru-RU" sz="1800" dirty="0"/>
        </a:p>
      </dgm:t>
    </dgm:pt>
    <dgm:pt modelId="{01B1F194-E0A1-4D6A-B7BA-46F69D5A5A60}" type="parTrans" cxnId="{28631022-C12B-45BD-A7B7-670D934618B2}">
      <dgm:prSet/>
      <dgm:spPr/>
      <dgm:t>
        <a:bodyPr/>
        <a:lstStyle/>
        <a:p>
          <a:endParaRPr lang="ru-RU"/>
        </a:p>
      </dgm:t>
    </dgm:pt>
    <dgm:pt modelId="{36DB22C7-D0F0-4CC4-9195-B375E1ED61C8}" type="sibTrans" cxnId="{28631022-C12B-45BD-A7B7-670D934618B2}">
      <dgm:prSet/>
      <dgm:spPr/>
      <dgm:t>
        <a:bodyPr/>
        <a:lstStyle/>
        <a:p>
          <a:endParaRPr lang="ru-RU"/>
        </a:p>
      </dgm:t>
    </dgm:pt>
    <dgm:pt modelId="{54911C1D-5951-4B41-B98C-1182B3930F1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личностные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8D3DCE-38B7-4C71-8D11-020DA9AD79D1}" type="parTrans" cxnId="{C4329752-D120-4C79-9271-98AABA3E8F75}">
      <dgm:prSet/>
      <dgm:spPr/>
      <dgm:t>
        <a:bodyPr/>
        <a:lstStyle/>
        <a:p>
          <a:endParaRPr lang="ru-RU"/>
        </a:p>
      </dgm:t>
    </dgm:pt>
    <dgm:pt modelId="{4194B610-9E69-47B0-AAFA-86F34C41DA60}" type="sibTrans" cxnId="{C4329752-D120-4C79-9271-98AABA3E8F75}">
      <dgm:prSet/>
      <dgm:spPr/>
      <dgm:t>
        <a:bodyPr/>
        <a:lstStyle/>
        <a:p>
          <a:endParaRPr lang="ru-RU"/>
        </a:p>
      </dgm:t>
    </dgm:pt>
    <dgm:pt modelId="{6B8F19A7-AFBF-45D1-B0F9-35022DB316C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800"/>
        </a:p>
      </dgm:t>
    </dgm:pt>
    <dgm:pt modelId="{7E88EEB9-A949-457A-9A56-CD58A9EB9872}" type="parTrans" cxnId="{DC606621-40D4-4255-B1D6-B5DA9B8976DF}">
      <dgm:prSet/>
      <dgm:spPr/>
      <dgm:t>
        <a:bodyPr/>
        <a:lstStyle/>
        <a:p>
          <a:endParaRPr lang="ru-RU"/>
        </a:p>
      </dgm:t>
    </dgm:pt>
    <dgm:pt modelId="{F8FA401D-EBB6-49AF-B7D5-14F52DF7AACD}" type="sibTrans" cxnId="{DC606621-40D4-4255-B1D6-B5DA9B8976DF}">
      <dgm:prSet/>
      <dgm:spPr/>
      <dgm:t>
        <a:bodyPr/>
        <a:lstStyle/>
        <a:p>
          <a:endParaRPr lang="ru-RU"/>
        </a:p>
      </dgm:t>
    </dgm:pt>
    <dgm:pt modelId="{70D6B2FE-4161-4C45-AA97-4C50534DD800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800" dirty="0"/>
        </a:p>
      </dgm:t>
    </dgm:pt>
    <dgm:pt modelId="{41719DEF-345B-4FEE-A3BB-17BC4AA1A3EA}" type="parTrans" cxnId="{122D38A8-E852-497A-ADC1-2B30A328016A}">
      <dgm:prSet/>
      <dgm:spPr/>
      <dgm:t>
        <a:bodyPr/>
        <a:lstStyle/>
        <a:p>
          <a:endParaRPr lang="ru-RU"/>
        </a:p>
      </dgm:t>
    </dgm:pt>
    <dgm:pt modelId="{277B54E8-30BF-45F5-8853-C34EC3143CE0}" type="sibTrans" cxnId="{122D38A8-E852-497A-ADC1-2B30A328016A}">
      <dgm:prSet/>
      <dgm:spPr/>
      <dgm:t>
        <a:bodyPr/>
        <a:lstStyle/>
        <a:p>
          <a:endParaRPr lang="ru-RU"/>
        </a:p>
      </dgm:t>
    </dgm:pt>
    <dgm:pt modelId="{D7276589-F1B5-48B5-ABB8-D6DF70E67CD3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800" dirty="0"/>
        </a:p>
      </dgm:t>
    </dgm:pt>
    <dgm:pt modelId="{03F07644-D8FB-46A7-AF0B-435EC7E1928C}" type="parTrans" cxnId="{A6E9350B-AD67-444E-BAAF-8C8406DF09E8}">
      <dgm:prSet/>
      <dgm:spPr/>
      <dgm:t>
        <a:bodyPr/>
        <a:lstStyle/>
        <a:p>
          <a:endParaRPr lang="ru-RU"/>
        </a:p>
      </dgm:t>
    </dgm:pt>
    <dgm:pt modelId="{4A82DA5D-FCAA-40C7-9CC2-6E5AB1FDA918}" type="sibTrans" cxnId="{A6E9350B-AD67-444E-BAAF-8C8406DF09E8}">
      <dgm:prSet/>
      <dgm:spPr/>
      <dgm:t>
        <a:bodyPr/>
        <a:lstStyle/>
        <a:p>
          <a:endParaRPr lang="ru-RU"/>
        </a:p>
      </dgm:t>
    </dgm:pt>
    <dgm:pt modelId="{77C7B41C-B254-4005-9174-65440DBE3BCA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любовь к профессии, своему делу,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эмпaтия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коммуникабельность, умение работать в коллективе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70D618-1772-4100-B674-8BEE0A417603}" type="parTrans" cxnId="{29386B2F-331B-4A6E-80D8-F3FAB98CEACC}">
      <dgm:prSet/>
      <dgm:spPr/>
      <dgm:t>
        <a:bodyPr/>
        <a:lstStyle/>
        <a:p>
          <a:endParaRPr lang="ru-RU"/>
        </a:p>
      </dgm:t>
    </dgm:pt>
    <dgm:pt modelId="{CD1AFE00-0B8C-402A-A638-09BC886456CB}" type="sibTrans" cxnId="{29386B2F-331B-4A6E-80D8-F3FAB98CEACC}">
      <dgm:prSet/>
      <dgm:spPr/>
      <dgm:t>
        <a:bodyPr/>
        <a:lstStyle/>
        <a:p>
          <a:endParaRPr lang="ru-RU"/>
        </a:p>
      </dgm:t>
    </dgm:pt>
    <dgm:pt modelId="{6FA6A389-EF21-4D55-90F0-DF3CED6B853A}" type="pres">
      <dgm:prSet presAssocID="{FE946721-D335-47B3-B4E0-598DB3204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EEA05-91DE-4754-B5CF-56C26800DAC0}" type="pres">
      <dgm:prSet presAssocID="{DD1A432B-C4EB-4188-B13D-7383BB8EB3D1}" presName="linNode" presStyleCnt="0"/>
      <dgm:spPr/>
    </dgm:pt>
    <dgm:pt modelId="{CEAF4D05-9298-463F-A3CA-6926504C4C68}" type="pres">
      <dgm:prSet presAssocID="{DD1A432B-C4EB-4188-B13D-7383BB8EB3D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504AE-F951-4919-9452-064FA044CFF0}" type="pres">
      <dgm:prSet presAssocID="{DD1A432B-C4EB-4188-B13D-7383BB8EB3D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F6F0C-1C9C-40C4-9456-8C4EEC961743}" type="pres">
      <dgm:prSet presAssocID="{B28F510D-A876-4136-B43C-56B66BB244F6}" presName="sp" presStyleCnt="0"/>
      <dgm:spPr/>
    </dgm:pt>
    <dgm:pt modelId="{2E8ABD31-3128-4527-998E-B23C097E5E24}" type="pres">
      <dgm:prSet presAssocID="{B6E7ECD3-CCDF-4A78-83D5-149B42AF1FD6}" presName="linNode" presStyleCnt="0"/>
      <dgm:spPr/>
    </dgm:pt>
    <dgm:pt modelId="{B52A9B4F-9167-42A9-9E24-554732C9C033}" type="pres">
      <dgm:prSet presAssocID="{B6E7ECD3-CCDF-4A78-83D5-149B42AF1FD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21A6-EDEE-4A1C-BCFD-EF01C6A30A9A}" type="pres">
      <dgm:prSet presAssocID="{B6E7ECD3-CCDF-4A78-83D5-149B42AF1FD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D66F4-EAA0-445E-953D-725702C258C9}" type="pres">
      <dgm:prSet presAssocID="{22BC2539-0E6E-4525-BDE2-96E53655F161}" presName="sp" presStyleCnt="0"/>
      <dgm:spPr/>
    </dgm:pt>
    <dgm:pt modelId="{B0D45E72-EBD0-48ED-A0DB-8CCFE774D6A8}" type="pres">
      <dgm:prSet presAssocID="{12D3D74B-874C-4B5E-AE13-EAC73D13B055}" presName="linNode" presStyleCnt="0"/>
      <dgm:spPr/>
    </dgm:pt>
    <dgm:pt modelId="{80F09767-0DF0-44DE-B8D4-CAC9D5953337}" type="pres">
      <dgm:prSet presAssocID="{12D3D74B-874C-4B5E-AE13-EAC73D13B05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EB1A3-8F97-4F69-8579-85AE24BCB8BF}" type="pres">
      <dgm:prSet presAssocID="{12D3D74B-874C-4B5E-AE13-EAC73D13B05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146FE-5C01-4839-8025-8E09702039D4}" type="pres">
      <dgm:prSet presAssocID="{9D91A785-D4ED-4DBA-B11E-9D25D5487989}" presName="sp" presStyleCnt="0"/>
      <dgm:spPr/>
    </dgm:pt>
    <dgm:pt modelId="{00806FEE-BDE2-469D-8370-9B297D92B0A3}" type="pres">
      <dgm:prSet presAssocID="{54911C1D-5951-4B41-B98C-1182B3930F10}" presName="linNode" presStyleCnt="0"/>
      <dgm:spPr/>
    </dgm:pt>
    <dgm:pt modelId="{399D4F0E-840F-4350-8B36-3DDA3665BCA9}" type="pres">
      <dgm:prSet presAssocID="{54911C1D-5951-4B41-B98C-1182B3930F1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59941-AA15-4AEB-B3F7-1FAC62B47738}" type="pres">
      <dgm:prSet presAssocID="{54911C1D-5951-4B41-B98C-1182B3930F10}" presName="descendantText" presStyleLbl="alignAccFollowNode1" presStyleIdx="3" presStyleCnt="4" custLinFactNeighborX="-1637" custLinFactNeighborY="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13C72-6C02-4A8B-A762-C9D8D2BC9A0E}" type="presOf" srcId="{6B8F19A7-AFBF-45D1-B0F9-35022DB316C7}" destId="{3F759941-AA15-4AEB-B3F7-1FAC62B47738}" srcOrd="0" destOrd="0" presId="urn:microsoft.com/office/officeart/2005/8/layout/vList5"/>
    <dgm:cxn modelId="{293765FF-889D-447C-93FB-3A73C5C97FDB}" type="presOf" srcId="{B6E7ECD3-CCDF-4A78-83D5-149B42AF1FD6}" destId="{B52A9B4F-9167-42A9-9E24-554732C9C033}" srcOrd="0" destOrd="0" presId="urn:microsoft.com/office/officeart/2005/8/layout/vList5"/>
    <dgm:cxn modelId="{58B53775-85C4-4AF9-8426-F085C894E222}" srcId="{B6E7ECD3-CCDF-4A78-83D5-149B42AF1FD6}" destId="{B17ACDBD-2433-4B95-AF07-FE5B8F668A8C}" srcOrd="0" destOrd="0" parTransId="{9D96D1AE-1732-412F-A5F7-536E286F61B2}" sibTransId="{9895C73B-08F6-45B7-AD02-115DB82EA282}"/>
    <dgm:cxn modelId="{26829F8F-5477-4CE7-A44C-53E14F6A1518}" srcId="{FE946721-D335-47B3-B4E0-598DB32048DA}" destId="{DD1A432B-C4EB-4188-B13D-7383BB8EB3D1}" srcOrd="0" destOrd="0" parTransId="{8CB61498-4CB8-4266-B807-03662A6CB7DE}" sibTransId="{B28F510D-A876-4136-B43C-56B66BB244F6}"/>
    <dgm:cxn modelId="{7918ACE1-384C-4ED5-867E-1E36F91D8342}" srcId="{FE946721-D335-47B3-B4E0-598DB32048DA}" destId="{B6E7ECD3-CCDF-4A78-83D5-149B42AF1FD6}" srcOrd="1" destOrd="0" parTransId="{082085A2-9A70-45DB-AA1A-750355CD0989}" sibTransId="{22BC2539-0E6E-4525-BDE2-96E53655F161}"/>
    <dgm:cxn modelId="{5BC1AF87-880B-4B8D-BC22-449B8261C4B8}" type="presOf" srcId="{77C7B41C-B254-4005-9174-65440DBE3BCA}" destId="{3F759941-AA15-4AEB-B3F7-1FAC62B47738}" srcOrd="0" destOrd="1" presId="urn:microsoft.com/office/officeart/2005/8/layout/vList5"/>
    <dgm:cxn modelId="{75493704-FBA7-41D6-971B-59B171EC5B84}" type="presOf" srcId="{D7276589-F1B5-48B5-ABB8-D6DF70E67CD3}" destId="{3F759941-AA15-4AEB-B3F7-1FAC62B47738}" srcOrd="0" destOrd="2" presId="urn:microsoft.com/office/officeart/2005/8/layout/vList5"/>
    <dgm:cxn modelId="{87ACE464-9EA8-450C-B8B0-E148849C369C}" type="presOf" srcId="{12D3D74B-874C-4B5E-AE13-EAC73D13B055}" destId="{80F09767-0DF0-44DE-B8D4-CAC9D5953337}" srcOrd="0" destOrd="0" presId="urn:microsoft.com/office/officeart/2005/8/layout/vList5"/>
    <dgm:cxn modelId="{A6E9350B-AD67-444E-BAAF-8C8406DF09E8}" srcId="{54911C1D-5951-4B41-B98C-1182B3930F10}" destId="{D7276589-F1B5-48B5-ABB8-D6DF70E67CD3}" srcOrd="2" destOrd="0" parTransId="{03F07644-D8FB-46A7-AF0B-435EC7E1928C}" sibTransId="{4A82DA5D-FCAA-40C7-9CC2-6E5AB1FDA918}"/>
    <dgm:cxn modelId="{C4329752-D120-4C79-9271-98AABA3E8F75}" srcId="{FE946721-D335-47B3-B4E0-598DB32048DA}" destId="{54911C1D-5951-4B41-B98C-1182B3930F10}" srcOrd="3" destOrd="0" parTransId="{7E8D3DCE-38B7-4C71-8D11-020DA9AD79D1}" sibTransId="{4194B610-9E69-47B0-AAFA-86F34C41DA60}"/>
    <dgm:cxn modelId="{43AAA43E-4A37-4C1A-8C35-BF2D27840528}" type="presOf" srcId="{B17ACDBD-2433-4B95-AF07-FE5B8F668A8C}" destId="{844721A6-EDEE-4A1C-BCFD-EF01C6A30A9A}" srcOrd="0" destOrd="0" presId="urn:microsoft.com/office/officeart/2005/8/layout/vList5"/>
    <dgm:cxn modelId="{1FC097AA-672D-4CC7-9103-F896648E0910}" type="presOf" srcId="{FE946721-D335-47B3-B4E0-598DB32048DA}" destId="{6FA6A389-EF21-4D55-90F0-DF3CED6B853A}" srcOrd="0" destOrd="0" presId="urn:microsoft.com/office/officeart/2005/8/layout/vList5"/>
    <dgm:cxn modelId="{3FD66BC4-1826-4355-8D5A-CD71D7D487F3}" type="presOf" srcId="{70D6B2FE-4161-4C45-AA97-4C50534DD800}" destId="{3F759941-AA15-4AEB-B3F7-1FAC62B47738}" srcOrd="0" destOrd="3" presId="urn:microsoft.com/office/officeart/2005/8/layout/vList5"/>
    <dgm:cxn modelId="{A3EE3AAC-D153-4B15-B5E8-2A9DEDBCDE26}" type="presOf" srcId="{EBF93B28-D501-41AC-96DA-EC0C7FC12191}" destId="{57E504AE-F951-4919-9452-064FA044CFF0}" srcOrd="0" destOrd="0" presId="urn:microsoft.com/office/officeart/2005/8/layout/vList5"/>
    <dgm:cxn modelId="{122D38A8-E852-497A-ADC1-2B30A328016A}" srcId="{54911C1D-5951-4B41-B98C-1182B3930F10}" destId="{70D6B2FE-4161-4C45-AA97-4C50534DD800}" srcOrd="3" destOrd="0" parTransId="{41719DEF-345B-4FEE-A3BB-17BC4AA1A3EA}" sibTransId="{277B54E8-30BF-45F5-8853-C34EC3143CE0}"/>
    <dgm:cxn modelId="{CE5559FD-67D8-4AC4-9CA6-5BE0A8C5EB1E}" type="presOf" srcId="{54911C1D-5951-4B41-B98C-1182B3930F10}" destId="{399D4F0E-840F-4350-8B36-3DDA3665BCA9}" srcOrd="0" destOrd="0" presId="urn:microsoft.com/office/officeart/2005/8/layout/vList5"/>
    <dgm:cxn modelId="{DC606621-40D4-4255-B1D6-B5DA9B8976DF}" srcId="{54911C1D-5951-4B41-B98C-1182B3930F10}" destId="{6B8F19A7-AFBF-45D1-B0F9-35022DB316C7}" srcOrd="0" destOrd="0" parTransId="{7E88EEB9-A949-457A-9A56-CD58A9EB9872}" sibTransId="{F8FA401D-EBB6-49AF-B7D5-14F52DF7AACD}"/>
    <dgm:cxn modelId="{28631022-C12B-45BD-A7B7-670D934618B2}" srcId="{12D3D74B-874C-4B5E-AE13-EAC73D13B055}" destId="{E88552B0-42A9-43CB-9673-718C2F2EDCEB}" srcOrd="0" destOrd="0" parTransId="{01B1F194-E0A1-4D6A-B7BA-46F69D5A5A60}" sibTransId="{36DB22C7-D0F0-4CC4-9195-B375E1ED61C8}"/>
    <dgm:cxn modelId="{29386B2F-331B-4A6E-80D8-F3FAB98CEACC}" srcId="{54911C1D-5951-4B41-B98C-1182B3930F10}" destId="{77C7B41C-B254-4005-9174-65440DBE3BCA}" srcOrd="1" destOrd="0" parTransId="{E970D618-1772-4100-B674-8BEE0A417603}" sibTransId="{CD1AFE00-0B8C-402A-A638-09BC886456CB}"/>
    <dgm:cxn modelId="{8705820B-760E-4653-A1F0-B1DC2F166CC1}" srcId="{FE946721-D335-47B3-B4E0-598DB32048DA}" destId="{12D3D74B-874C-4B5E-AE13-EAC73D13B055}" srcOrd="2" destOrd="0" parTransId="{77CA85AB-A496-4F5A-918B-FBDBE7FF05BA}" sibTransId="{9D91A785-D4ED-4DBA-B11E-9D25D5487989}"/>
    <dgm:cxn modelId="{33159B52-49A3-4CC2-9E66-B14A38462616}" srcId="{DD1A432B-C4EB-4188-B13D-7383BB8EB3D1}" destId="{EBF93B28-D501-41AC-96DA-EC0C7FC12191}" srcOrd="0" destOrd="0" parTransId="{889DD904-5954-42B2-9482-40A818114432}" sibTransId="{0483C87B-A603-495E-B358-D14DCDEFFE92}"/>
    <dgm:cxn modelId="{931D68B9-24A2-4BC6-84DA-A74A3D4D48EF}" type="presOf" srcId="{DD1A432B-C4EB-4188-B13D-7383BB8EB3D1}" destId="{CEAF4D05-9298-463F-A3CA-6926504C4C68}" srcOrd="0" destOrd="0" presId="urn:microsoft.com/office/officeart/2005/8/layout/vList5"/>
    <dgm:cxn modelId="{821314CE-C7BC-4B3A-BABF-030E9D5B5DBC}" type="presOf" srcId="{E88552B0-42A9-43CB-9673-718C2F2EDCEB}" destId="{809EB1A3-8F97-4F69-8579-85AE24BCB8BF}" srcOrd="0" destOrd="0" presId="urn:microsoft.com/office/officeart/2005/8/layout/vList5"/>
    <dgm:cxn modelId="{3D179A18-3B74-4322-8758-983D96EE3463}" type="presParOf" srcId="{6FA6A389-EF21-4D55-90F0-DF3CED6B853A}" destId="{127EEA05-91DE-4754-B5CF-56C26800DAC0}" srcOrd="0" destOrd="0" presId="urn:microsoft.com/office/officeart/2005/8/layout/vList5"/>
    <dgm:cxn modelId="{6B732E2B-D9E4-4A53-B4DE-CB193BC244B9}" type="presParOf" srcId="{127EEA05-91DE-4754-B5CF-56C26800DAC0}" destId="{CEAF4D05-9298-463F-A3CA-6926504C4C68}" srcOrd="0" destOrd="0" presId="urn:microsoft.com/office/officeart/2005/8/layout/vList5"/>
    <dgm:cxn modelId="{49CF1DC5-99DE-4D31-AD4D-8372690EF19A}" type="presParOf" srcId="{127EEA05-91DE-4754-B5CF-56C26800DAC0}" destId="{57E504AE-F951-4919-9452-064FA044CFF0}" srcOrd="1" destOrd="0" presId="urn:microsoft.com/office/officeart/2005/8/layout/vList5"/>
    <dgm:cxn modelId="{40E20F14-C115-4475-9593-519FDDD857DA}" type="presParOf" srcId="{6FA6A389-EF21-4D55-90F0-DF3CED6B853A}" destId="{D76F6F0C-1C9C-40C4-9456-8C4EEC961743}" srcOrd="1" destOrd="0" presId="urn:microsoft.com/office/officeart/2005/8/layout/vList5"/>
    <dgm:cxn modelId="{5762480A-75F9-4CBA-9011-115E3ECCACF5}" type="presParOf" srcId="{6FA6A389-EF21-4D55-90F0-DF3CED6B853A}" destId="{2E8ABD31-3128-4527-998E-B23C097E5E24}" srcOrd="2" destOrd="0" presId="urn:microsoft.com/office/officeart/2005/8/layout/vList5"/>
    <dgm:cxn modelId="{4A4FAFDB-D53C-4549-96AF-EA9599154C49}" type="presParOf" srcId="{2E8ABD31-3128-4527-998E-B23C097E5E24}" destId="{B52A9B4F-9167-42A9-9E24-554732C9C033}" srcOrd="0" destOrd="0" presId="urn:microsoft.com/office/officeart/2005/8/layout/vList5"/>
    <dgm:cxn modelId="{4602DDF2-4275-428F-A2A6-B3B5538EBF07}" type="presParOf" srcId="{2E8ABD31-3128-4527-998E-B23C097E5E24}" destId="{844721A6-EDEE-4A1C-BCFD-EF01C6A30A9A}" srcOrd="1" destOrd="0" presId="urn:microsoft.com/office/officeart/2005/8/layout/vList5"/>
    <dgm:cxn modelId="{FE31C205-992A-489A-BCE9-D4AC1A41D0EA}" type="presParOf" srcId="{6FA6A389-EF21-4D55-90F0-DF3CED6B853A}" destId="{433D66F4-EAA0-445E-953D-725702C258C9}" srcOrd="3" destOrd="0" presId="urn:microsoft.com/office/officeart/2005/8/layout/vList5"/>
    <dgm:cxn modelId="{E465E8CC-D678-48B8-AE6E-3B3A108F580E}" type="presParOf" srcId="{6FA6A389-EF21-4D55-90F0-DF3CED6B853A}" destId="{B0D45E72-EBD0-48ED-A0DB-8CCFE774D6A8}" srcOrd="4" destOrd="0" presId="urn:microsoft.com/office/officeart/2005/8/layout/vList5"/>
    <dgm:cxn modelId="{8010A3A4-88EA-42B7-B355-BE3B590DBC35}" type="presParOf" srcId="{B0D45E72-EBD0-48ED-A0DB-8CCFE774D6A8}" destId="{80F09767-0DF0-44DE-B8D4-CAC9D5953337}" srcOrd="0" destOrd="0" presId="urn:microsoft.com/office/officeart/2005/8/layout/vList5"/>
    <dgm:cxn modelId="{9206507E-D870-4BA3-9D9F-3CA240EDE459}" type="presParOf" srcId="{B0D45E72-EBD0-48ED-A0DB-8CCFE774D6A8}" destId="{809EB1A3-8F97-4F69-8579-85AE24BCB8BF}" srcOrd="1" destOrd="0" presId="urn:microsoft.com/office/officeart/2005/8/layout/vList5"/>
    <dgm:cxn modelId="{8708DD53-396E-44AF-8DC2-9F21EAD02444}" type="presParOf" srcId="{6FA6A389-EF21-4D55-90F0-DF3CED6B853A}" destId="{5FE146FE-5C01-4839-8025-8E09702039D4}" srcOrd="5" destOrd="0" presId="urn:microsoft.com/office/officeart/2005/8/layout/vList5"/>
    <dgm:cxn modelId="{8F33718D-30F0-4C87-84B2-622B99430E41}" type="presParOf" srcId="{6FA6A389-EF21-4D55-90F0-DF3CED6B853A}" destId="{00806FEE-BDE2-469D-8370-9B297D92B0A3}" srcOrd="6" destOrd="0" presId="urn:microsoft.com/office/officeart/2005/8/layout/vList5"/>
    <dgm:cxn modelId="{94A29C19-A76B-4025-BAFE-2DE1B4BDB5E5}" type="presParOf" srcId="{00806FEE-BDE2-469D-8370-9B297D92B0A3}" destId="{399D4F0E-840F-4350-8B36-3DDA3665BCA9}" srcOrd="0" destOrd="0" presId="urn:microsoft.com/office/officeart/2005/8/layout/vList5"/>
    <dgm:cxn modelId="{4B748205-A6E4-4CC0-A301-11FE4FD43CDB}" type="presParOf" srcId="{00806FEE-BDE2-469D-8370-9B297D92B0A3}" destId="{3F759941-AA15-4AEB-B3F7-1FAC62B47738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F8035-BC36-4FF6-8A84-E72F266380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A7CC4-A712-43B3-B9BC-8F6BEC3B1C43}">
      <dgm:prSet phldrT="[Текст]"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Субъекты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инклюзивного образования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6B6FB7D-2B2C-48C7-97A7-930B2BBFB0B0}" type="parTrans" cxnId="{82BDA753-2271-4187-80C3-714D0445D606}">
      <dgm:prSet/>
      <dgm:spPr/>
      <dgm:t>
        <a:bodyPr/>
        <a:lstStyle/>
        <a:p>
          <a:pPr algn="ctr"/>
          <a:endParaRPr lang="ru-RU"/>
        </a:p>
      </dgm:t>
    </dgm:pt>
    <dgm:pt modelId="{D77CD1F9-AF32-4FED-88C1-D8D13AAEBFDF}" type="sibTrans" cxnId="{82BDA753-2271-4187-80C3-714D0445D606}">
      <dgm:prSet/>
      <dgm:spPr/>
      <dgm:t>
        <a:bodyPr/>
        <a:lstStyle/>
        <a:p>
          <a:pPr algn="ctr"/>
          <a:endParaRPr lang="ru-RU"/>
        </a:p>
      </dgm:t>
    </dgm:pt>
    <dgm:pt modelId="{01D7DE24-0E1F-4DB6-A35B-B0159645E85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Студенты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F7640DB-D730-4102-A7ED-97E032ACDBAA}" type="parTrans" cxnId="{AA02A34D-BF1E-46FB-8C13-1CCF87DBE976}">
      <dgm:prSet/>
      <dgm:spPr/>
      <dgm:t>
        <a:bodyPr/>
        <a:lstStyle/>
        <a:p>
          <a:pPr algn="ctr"/>
          <a:endParaRPr lang="ru-RU"/>
        </a:p>
      </dgm:t>
    </dgm:pt>
    <dgm:pt modelId="{F6ED07CE-F674-4090-B54A-E3C87A12EB72}" type="sibTrans" cxnId="{AA02A34D-BF1E-46FB-8C13-1CCF87DBE976}">
      <dgm:prSet/>
      <dgm:spPr/>
      <dgm:t>
        <a:bodyPr/>
        <a:lstStyle/>
        <a:p>
          <a:pPr algn="ctr"/>
          <a:endParaRPr lang="ru-RU"/>
        </a:p>
      </dgm:t>
    </dgm:pt>
    <dgm:pt modelId="{BD1699B4-A666-44F5-BFE7-94139901D1A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Студенты с ОВЗ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ACC8E11-FDE2-4E3F-8D36-5B4C41BEACE9}" type="parTrans" cxnId="{6CD6E249-948A-4F53-8566-991585308CCA}">
      <dgm:prSet/>
      <dgm:spPr/>
      <dgm:t>
        <a:bodyPr/>
        <a:lstStyle/>
        <a:p>
          <a:pPr algn="ctr"/>
          <a:endParaRPr lang="ru-RU"/>
        </a:p>
      </dgm:t>
    </dgm:pt>
    <dgm:pt modelId="{D377FE43-5BDE-41E2-A630-11F311A2E07D}" type="sibTrans" cxnId="{6CD6E249-948A-4F53-8566-991585308CCA}">
      <dgm:prSet/>
      <dgm:spPr/>
      <dgm:t>
        <a:bodyPr/>
        <a:lstStyle/>
        <a:p>
          <a:pPr algn="ctr"/>
          <a:endParaRPr lang="ru-RU"/>
        </a:p>
      </dgm:t>
    </dgm:pt>
    <dgm:pt modelId="{AEFB74F1-8ACC-4B37-A7C6-94CACF22853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Педагогический коллектив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EDF13A8-B7BF-41BB-9AD5-C386D3A091C3}" type="parTrans" cxnId="{38DE7B81-ACEE-49F3-9712-C027AF617802}">
      <dgm:prSet/>
      <dgm:spPr/>
      <dgm:t>
        <a:bodyPr/>
        <a:lstStyle/>
        <a:p>
          <a:pPr algn="ctr"/>
          <a:endParaRPr lang="ru-RU"/>
        </a:p>
      </dgm:t>
    </dgm:pt>
    <dgm:pt modelId="{CEA7F004-44E8-440B-9A54-F89F00DEA56E}" type="sibTrans" cxnId="{38DE7B81-ACEE-49F3-9712-C027AF617802}">
      <dgm:prSet/>
      <dgm:spPr/>
      <dgm:t>
        <a:bodyPr/>
        <a:lstStyle/>
        <a:p>
          <a:pPr algn="ctr"/>
          <a:endParaRPr lang="ru-RU"/>
        </a:p>
      </dgm:t>
    </dgm:pt>
    <dgm:pt modelId="{7DDC214C-E9C1-4282-9F6A-D0A3118727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F3B7D08-6ADE-445A-A97A-1A61E42CBA10}" type="parTrans" cxnId="{96CF0180-17EC-4DD5-BCF0-D71D7858E013}">
      <dgm:prSet/>
      <dgm:spPr/>
      <dgm:t>
        <a:bodyPr/>
        <a:lstStyle/>
        <a:p>
          <a:pPr algn="ctr"/>
          <a:endParaRPr lang="ru-RU"/>
        </a:p>
      </dgm:t>
    </dgm:pt>
    <dgm:pt modelId="{C6744C4D-9B5B-4E5E-88E0-B206D6404681}" type="sibTrans" cxnId="{96CF0180-17EC-4DD5-BCF0-D71D7858E013}">
      <dgm:prSet/>
      <dgm:spPr/>
      <dgm:t>
        <a:bodyPr/>
        <a:lstStyle/>
        <a:p>
          <a:pPr algn="ctr"/>
          <a:endParaRPr lang="ru-RU"/>
        </a:p>
      </dgm:t>
    </dgm:pt>
    <dgm:pt modelId="{6CBF4BF8-A8E5-4E4B-ACCF-EC5E214E03FC}" type="pres">
      <dgm:prSet presAssocID="{424F8035-BC36-4FF6-8A84-E72F2663804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FF945-8921-4037-9803-8E149AD3084D}" type="pres">
      <dgm:prSet presAssocID="{424F8035-BC36-4FF6-8A84-E72F2663804D}" presName="matrix" presStyleCnt="0"/>
      <dgm:spPr/>
    </dgm:pt>
    <dgm:pt modelId="{E7440E8C-A7D8-496C-A3DD-242D8D736D99}" type="pres">
      <dgm:prSet presAssocID="{424F8035-BC36-4FF6-8A84-E72F2663804D}" presName="tile1" presStyleLbl="node1" presStyleIdx="0" presStyleCnt="4" custLinFactNeighborX="480" custLinFactNeighborY="-602"/>
      <dgm:spPr/>
      <dgm:t>
        <a:bodyPr/>
        <a:lstStyle/>
        <a:p>
          <a:endParaRPr lang="ru-RU"/>
        </a:p>
      </dgm:t>
    </dgm:pt>
    <dgm:pt modelId="{07B41F1A-4F63-4ED5-A50E-F6AB39E34589}" type="pres">
      <dgm:prSet presAssocID="{424F8035-BC36-4FF6-8A84-E72F266380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BCC12-2BB9-43B6-80DF-B3DE6480210A}" type="pres">
      <dgm:prSet presAssocID="{424F8035-BC36-4FF6-8A84-E72F2663804D}" presName="tile2" presStyleLbl="node1" presStyleIdx="1" presStyleCnt="4"/>
      <dgm:spPr/>
      <dgm:t>
        <a:bodyPr/>
        <a:lstStyle/>
        <a:p>
          <a:endParaRPr lang="ru-RU"/>
        </a:p>
      </dgm:t>
    </dgm:pt>
    <dgm:pt modelId="{8964A04D-00CC-4723-9C31-024A78627F64}" type="pres">
      <dgm:prSet presAssocID="{424F8035-BC36-4FF6-8A84-E72F266380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B723-D820-4E57-B212-478B3BDE3A41}" type="pres">
      <dgm:prSet presAssocID="{424F8035-BC36-4FF6-8A84-E72F2663804D}" presName="tile3" presStyleLbl="node1" presStyleIdx="2" presStyleCnt="4"/>
      <dgm:spPr/>
      <dgm:t>
        <a:bodyPr/>
        <a:lstStyle/>
        <a:p>
          <a:endParaRPr lang="ru-RU"/>
        </a:p>
      </dgm:t>
    </dgm:pt>
    <dgm:pt modelId="{C7742B5F-314C-4F45-9765-E9C88F1264B2}" type="pres">
      <dgm:prSet presAssocID="{424F8035-BC36-4FF6-8A84-E72F266380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90F5-A120-41D9-B00D-F08914118A99}" type="pres">
      <dgm:prSet presAssocID="{424F8035-BC36-4FF6-8A84-E72F2663804D}" presName="tile4" presStyleLbl="node1" presStyleIdx="3" presStyleCnt="4" custLinFactNeighborX="2163" custLinFactNeighborY="3245"/>
      <dgm:spPr/>
      <dgm:t>
        <a:bodyPr/>
        <a:lstStyle/>
        <a:p>
          <a:endParaRPr lang="ru-RU"/>
        </a:p>
      </dgm:t>
    </dgm:pt>
    <dgm:pt modelId="{E090FA8C-0452-4236-A657-D522FF4FB391}" type="pres">
      <dgm:prSet presAssocID="{424F8035-BC36-4FF6-8A84-E72F266380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4632-5588-43E5-8AD6-CE986AAEBEFC}" type="pres">
      <dgm:prSet presAssocID="{424F8035-BC36-4FF6-8A84-E72F2663804D}" presName="centerTile" presStyleLbl="fgShp" presStyleIdx="0" presStyleCnt="1" custScaleX="144232" custScaleY="1427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96A99-767D-42C0-ABED-EE8A1C9EC037}" type="presOf" srcId="{7DDC214C-E9C1-4282-9F6A-D0A3118727CD}" destId="{BA2990F5-A120-41D9-B00D-F08914118A99}" srcOrd="0" destOrd="0" presId="urn:microsoft.com/office/officeart/2005/8/layout/matrix1"/>
    <dgm:cxn modelId="{6CD6E249-948A-4F53-8566-991585308CCA}" srcId="{748A7CC4-A712-43B3-B9BC-8F6BEC3B1C43}" destId="{BD1699B4-A666-44F5-BFE7-94139901D1A7}" srcOrd="1" destOrd="0" parTransId="{1ACC8E11-FDE2-4E3F-8D36-5B4C41BEACE9}" sibTransId="{D377FE43-5BDE-41E2-A630-11F311A2E07D}"/>
    <dgm:cxn modelId="{F2248441-2079-44ED-B179-7DBB7C3FF272}" type="presOf" srcId="{748A7CC4-A712-43B3-B9BC-8F6BEC3B1C43}" destId="{79664632-5588-43E5-8AD6-CE986AAEBEFC}" srcOrd="0" destOrd="0" presId="urn:microsoft.com/office/officeart/2005/8/layout/matrix1"/>
    <dgm:cxn modelId="{38DE7B81-ACEE-49F3-9712-C027AF617802}" srcId="{748A7CC4-A712-43B3-B9BC-8F6BEC3B1C43}" destId="{AEFB74F1-8ACC-4B37-A7C6-94CACF228537}" srcOrd="2" destOrd="0" parTransId="{8EDF13A8-B7BF-41BB-9AD5-C386D3A091C3}" sibTransId="{CEA7F004-44E8-440B-9A54-F89F00DEA56E}"/>
    <dgm:cxn modelId="{708DB729-6C98-400C-9086-E302E530E20E}" type="presOf" srcId="{AEFB74F1-8ACC-4B37-A7C6-94CACF228537}" destId="{47BAB723-D820-4E57-B212-478B3BDE3A41}" srcOrd="0" destOrd="0" presId="urn:microsoft.com/office/officeart/2005/8/layout/matrix1"/>
    <dgm:cxn modelId="{8D983AB4-3B09-45DA-B2D2-374BCE02498C}" type="presOf" srcId="{424F8035-BC36-4FF6-8A84-E72F2663804D}" destId="{6CBF4BF8-A8E5-4E4B-ACCF-EC5E214E03FC}" srcOrd="0" destOrd="0" presId="urn:microsoft.com/office/officeart/2005/8/layout/matrix1"/>
    <dgm:cxn modelId="{EA4850E9-2403-488D-985F-FE33C5AA9D0B}" type="presOf" srcId="{01D7DE24-0E1F-4DB6-A35B-B0159645E856}" destId="{E7440E8C-A7D8-496C-A3DD-242D8D736D99}" srcOrd="0" destOrd="0" presId="urn:microsoft.com/office/officeart/2005/8/layout/matrix1"/>
    <dgm:cxn modelId="{B0D84B51-E15F-4CAC-B970-00B4708FC545}" type="presOf" srcId="{AEFB74F1-8ACC-4B37-A7C6-94CACF228537}" destId="{C7742B5F-314C-4F45-9765-E9C88F1264B2}" srcOrd="1" destOrd="0" presId="urn:microsoft.com/office/officeart/2005/8/layout/matrix1"/>
    <dgm:cxn modelId="{23F3C525-C0D3-4214-8C56-C241E68F9C3E}" type="presOf" srcId="{7DDC214C-E9C1-4282-9F6A-D0A3118727CD}" destId="{E090FA8C-0452-4236-A657-D522FF4FB391}" srcOrd="1" destOrd="0" presId="urn:microsoft.com/office/officeart/2005/8/layout/matrix1"/>
    <dgm:cxn modelId="{43399F43-E0F6-4085-9069-B7B0B1706B2E}" type="presOf" srcId="{BD1699B4-A666-44F5-BFE7-94139901D1A7}" destId="{487BCC12-2BB9-43B6-80DF-B3DE6480210A}" srcOrd="0" destOrd="0" presId="urn:microsoft.com/office/officeart/2005/8/layout/matrix1"/>
    <dgm:cxn modelId="{96CF0180-17EC-4DD5-BCF0-D71D7858E013}" srcId="{748A7CC4-A712-43B3-B9BC-8F6BEC3B1C43}" destId="{7DDC214C-E9C1-4282-9F6A-D0A3118727CD}" srcOrd="3" destOrd="0" parTransId="{9F3B7D08-6ADE-445A-A97A-1A61E42CBA10}" sibTransId="{C6744C4D-9B5B-4E5E-88E0-B206D6404681}"/>
    <dgm:cxn modelId="{DFB917F5-2AD2-4532-B0A7-5460B36F1D2C}" type="presOf" srcId="{BD1699B4-A666-44F5-BFE7-94139901D1A7}" destId="{8964A04D-00CC-4723-9C31-024A78627F64}" srcOrd="1" destOrd="0" presId="urn:microsoft.com/office/officeart/2005/8/layout/matrix1"/>
    <dgm:cxn modelId="{67924BE8-BD99-4A25-A613-F1C18C07CD34}" type="presOf" srcId="{01D7DE24-0E1F-4DB6-A35B-B0159645E856}" destId="{07B41F1A-4F63-4ED5-A50E-F6AB39E34589}" srcOrd="1" destOrd="0" presId="urn:microsoft.com/office/officeart/2005/8/layout/matrix1"/>
    <dgm:cxn modelId="{AA02A34D-BF1E-46FB-8C13-1CCF87DBE976}" srcId="{748A7CC4-A712-43B3-B9BC-8F6BEC3B1C43}" destId="{01D7DE24-0E1F-4DB6-A35B-B0159645E856}" srcOrd="0" destOrd="0" parTransId="{0F7640DB-D730-4102-A7ED-97E032ACDBAA}" sibTransId="{F6ED07CE-F674-4090-B54A-E3C87A12EB72}"/>
    <dgm:cxn modelId="{82BDA753-2271-4187-80C3-714D0445D606}" srcId="{424F8035-BC36-4FF6-8A84-E72F2663804D}" destId="{748A7CC4-A712-43B3-B9BC-8F6BEC3B1C43}" srcOrd="0" destOrd="0" parTransId="{E6B6FB7D-2B2C-48C7-97A7-930B2BBFB0B0}" sibTransId="{D77CD1F9-AF32-4FED-88C1-D8D13AAEBFDF}"/>
    <dgm:cxn modelId="{54EADC99-D153-4AB0-996E-0948D5DD514A}" type="presParOf" srcId="{6CBF4BF8-A8E5-4E4B-ACCF-EC5E214E03FC}" destId="{593FF945-8921-4037-9803-8E149AD3084D}" srcOrd="0" destOrd="0" presId="urn:microsoft.com/office/officeart/2005/8/layout/matrix1"/>
    <dgm:cxn modelId="{1C752281-27CA-4B94-8945-E7E27BB1744E}" type="presParOf" srcId="{593FF945-8921-4037-9803-8E149AD3084D}" destId="{E7440E8C-A7D8-496C-A3DD-242D8D736D99}" srcOrd="0" destOrd="0" presId="urn:microsoft.com/office/officeart/2005/8/layout/matrix1"/>
    <dgm:cxn modelId="{077E6517-0381-4721-9C1A-4C613EC3AA3B}" type="presParOf" srcId="{593FF945-8921-4037-9803-8E149AD3084D}" destId="{07B41F1A-4F63-4ED5-A50E-F6AB39E34589}" srcOrd="1" destOrd="0" presId="urn:microsoft.com/office/officeart/2005/8/layout/matrix1"/>
    <dgm:cxn modelId="{CC6DB131-84C2-4405-94D2-42C412FBA7CA}" type="presParOf" srcId="{593FF945-8921-4037-9803-8E149AD3084D}" destId="{487BCC12-2BB9-43B6-80DF-B3DE6480210A}" srcOrd="2" destOrd="0" presId="urn:microsoft.com/office/officeart/2005/8/layout/matrix1"/>
    <dgm:cxn modelId="{D46EF901-07CA-4FAC-8F51-D6F5CA9FF129}" type="presParOf" srcId="{593FF945-8921-4037-9803-8E149AD3084D}" destId="{8964A04D-00CC-4723-9C31-024A78627F64}" srcOrd="3" destOrd="0" presId="urn:microsoft.com/office/officeart/2005/8/layout/matrix1"/>
    <dgm:cxn modelId="{80643750-7AA5-42BC-97F8-56CC855AE036}" type="presParOf" srcId="{593FF945-8921-4037-9803-8E149AD3084D}" destId="{47BAB723-D820-4E57-B212-478B3BDE3A41}" srcOrd="4" destOrd="0" presId="urn:microsoft.com/office/officeart/2005/8/layout/matrix1"/>
    <dgm:cxn modelId="{88593EDC-4FB7-4A10-8D85-37970C422029}" type="presParOf" srcId="{593FF945-8921-4037-9803-8E149AD3084D}" destId="{C7742B5F-314C-4F45-9765-E9C88F1264B2}" srcOrd="5" destOrd="0" presId="urn:microsoft.com/office/officeart/2005/8/layout/matrix1"/>
    <dgm:cxn modelId="{4226B88B-F48B-4589-A19E-454FF1E33EEF}" type="presParOf" srcId="{593FF945-8921-4037-9803-8E149AD3084D}" destId="{BA2990F5-A120-41D9-B00D-F08914118A99}" srcOrd="6" destOrd="0" presId="urn:microsoft.com/office/officeart/2005/8/layout/matrix1"/>
    <dgm:cxn modelId="{352F9F89-0089-4588-A096-166C20647308}" type="presParOf" srcId="{593FF945-8921-4037-9803-8E149AD3084D}" destId="{E090FA8C-0452-4236-A657-D522FF4FB391}" srcOrd="7" destOrd="0" presId="urn:microsoft.com/office/officeart/2005/8/layout/matrix1"/>
    <dgm:cxn modelId="{47AE2482-BD0D-40F3-A37A-FFC55AF3F1EA}" type="presParOf" srcId="{6CBF4BF8-A8E5-4E4B-ACCF-EC5E214E03FC}" destId="{79664632-5588-43E5-8AD6-CE986AAEBEFC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32C05-0ABA-463E-8642-0962642771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2A485-5C5F-442C-A687-4CEAA20F9F4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Отношение студентов к своей группе</a:t>
          </a:r>
          <a:endParaRPr lang="ru-RU" sz="2000" dirty="0">
            <a:solidFill>
              <a:schemeClr val="tx1"/>
            </a:solidFill>
          </a:endParaRPr>
        </a:p>
      </dgm:t>
    </dgm:pt>
    <dgm:pt modelId="{59D13243-FED3-496E-8A93-9D158F3DC420}" type="parTrans" cxnId="{6CCBBBA2-670B-4866-AD3C-F977FCFC2AEF}">
      <dgm:prSet/>
      <dgm:spPr/>
      <dgm:t>
        <a:bodyPr/>
        <a:lstStyle/>
        <a:p>
          <a:endParaRPr lang="ru-RU"/>
        </a:p>
      </dgm:t>
    </dgm:pt>
    <dgm:pt modelId="{56FCDEEC-A19B-47F6-B736-9FE057E820D7}" type="sibTrans" cxnId="{6CCBBBA2-670B-4866-AD3C-F977FCFC2AEF}">
      <dgm:prSet/>
      <dgm:spPr/>
      <dgm:t>
        <a:bodyPr/>
        <a:lstStyle/>
        <a:p>
          <a:endParaRPr lang="ru-RU"/>
        </a:p>
      </dgm:t>
    </dgm:pt>
    <dgm:pt modelId="{8379ECB4-4FE7-4BC7-9EC1-5E04E3EAF10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Особенности взаимоотношения между студентами </a:t>
          </a:r>
          <a:endParaRPr lang="ru-RU" sz="2000" dirty="0">
            <a:solidFill>
              <a:schemeClr val="tx1"/>
            </a:solidFill>
          </a:endParaRPr>
        </a:p>
      </dgm:t>
    </dgm:pt>
    <dgm:pt modelId="{249CC07E-4560-4749-9A37-5F292E0C6B07}" type="parTrans" cxnId="{E305C2C8-0702-410C-8571-5FB87817F19D}">
      <dgm:prSet/>
      <dgm:spPr/>
      <dgm:t>
        <a:bodyPr/>
        <a:lstStyle/>
        <a:p>
          <a:endParaRPr lang="ru-RU"/>
        </a:p>
      </dgm:t>
    </dgm:pt>
    <dgm:pt modelId="{BD07AFAF-4C29-4329-92EA-49D578D50DC5}" type="sibTrans" cxnId="{E305C2C8-0702-410C-8571-5FB87817F19D}">
      <dgm:prSet/>
      <dgm:spPr/>
      <dgm:t>
        <a:bodyPr/>
        <a:lstStyle/>
        <a:p>
          <a:endParaRPr lang="ru-RU"/>
        </a:p>
      </dgm:t>
    </dgm:pt>
    <dgm:pt modelId="{14D3C99E-440C-46C1-AD0C-B90F9137C98A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Удовлетворенность отношениями в группе между данными категориями студентов</a:t>
          </a:r>
          <a:endParaRPr lang="ru-RU" sz="2000" dirty="0">
            <a:solidFill>
              <a:schemeClr val="tx1"/>
            </a:solidFill>
          </a:endParaRPr>
        </a:p>
      </dgm:t>
    </dgm:pt>
    <dgm:pt modelId="{3A087933-7D2F-4F39-933D-52459F36BF1D}" type="parTrans" cxnId="{16CA356B-F5F8-4631-A51F-F2C713AE917B}">
      <dgm:prSet/>
      <dgm:spPr/>
      <dgm:t>
        <a:bodyPr/>
        <a:lstStyle/>
        <a:p>
          <a:endParaRPr lang="ru-RU"/>
        </a:p>
      </dgm:t>
    </dgm:pt>
    <dgm:pt modelId="{506863A9-0141-445E-AFEC-E1CD08AA7DF2}" type="sibTrans" cxnId="{16CA356B-F5F8-4631-A51F-F2C713AE917B}">
      <dgm:prSet/>
      <dgm:spPr/>
      <dgm:t>
        <a:bodyPr/>
        <a:lstStyle/>
        <a:p>
          <a:endParaRPr lang="ru-RU"/>
        </a:p>
      </dgm:t>
    </dgm:pt>
    <dgm:pt modelId="{0E031AD6-39C7-4D74-92E0-2F234BC303C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Социальное взаимодействие в процессе учебной деятельности</a:t>
          </a:r>
          <a:endParaRPr lang="ru-RU" sz="2000" dirty="0">
            <a:solidFill>
              <a:schemeClr val="tx1"/>
            </a:solidFill>
          </a:endParaRPr>
        </a:p>
      </dgm:t>
    </dgm:pt>
    <dgm:pt modelId="{84C23CB5-3709-4F5A-A0EA-E561BECE0DF0}" type="parTrans" cxnId="{B0E224E3-76AF-4227-A54A-CAC3CF3B729C}">
      <dgm:prSet/>
      <dgm:spPr/>
      <dgm:t>
        <a:bodyPr/>
        <a:lstStyle/>
        <a:p>
          <a:endParaRPr lang="ru-RU"/>
        </a:p>
      </dgm:t>
    </dgm:pt>
    <dgm:pt modelId="{CF37AC69-39DF-4F15-8FEF-BE4866BFFE20}" type="sibTrans" cxnId="{B0E224E3-76AF-4227-A54A-CAC3CF3B729C}">
      <dgm:prSet/>
      <dgm:spPr/>
      <dgm:t>
        <a:bodyPr/>
        <a:lstStyle/>
        <a:p>
          <a:endParaRPr lang="ru-RU"/>
        </a:p>
      </dgm:t>
    </dgm:pt>
    <dgm:pt modelId="{F4007835-3663-4712-89B5-73979B7205A1}" type="pres">
      <dgm:prSet presAssocID="{E3032C05-0ABA-463E-8642-0962642771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603545-17EF-4877-AA64-ACAFB72ADAA3}" type="pres">
      <dgm:prSet presAssocID="{73F2A485-5C5F-442C-A687-4CEAA20F9F47}" presName="comp" presStyleCnt="0"/>
      <dgm:spPr/>
    </dgm:pt>
    <dgm:pt modelId="{4C28999D-A1D1-46E8-8FF5-247879FBD395}" type="pres">
      <dgm:prSet presAssocID="{73F2A485-5C5F-442C-A687-4CEAA20F9F47}" presName="box" presStyleLbl="node1" presStyleIdx="0" presStyleCnt="4"/>
      <dgm:spPr/>
      <dgm:t>
        <a:bodyPr/>
        <a:lstStyle/>
        <a:p>
          <a:endParaRPr lang="ru-RU"/>
        </a:p>
      </dgm:t>
    </dgm:pt>
    <dgm:pt modelId="{C0DB2DB4-BCE8-43B0-BAC6-BC48BC6B55CE}" type="pres">
      <dgm:prSet presAssocID="{73F2A485-5C5F-442C-A687-4CEAA20F9F47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DA7D4A65-6C67-4737-8EDB-351BFB18BABC}" type="pres">
      <dgm:prSet presAssocID="{73F2A485-5C5F-442C-A687-4CEAA20F9F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6B62A-C575-4D11-B748-FAC6F423D5F0}" type="pres">
      <dgm:prSet presAssocID="{56FCDEEC-A19B-47F6-B736-9FE057E820D7}" presName="spacer" presStyleCnt="0"/>
      <dgm:spPr/>
    </dgm:pt>
    <dgm:pt modelId="{C2E90B03-626F-42AF-BCB9-CA4B9567CE04}" type="pres">
      <dgm:prSet presAssocID="{8379ECB4-4FE7-4BC7-9EC1-5E04E3EAF10D}" presName="comp" presStyleCnt="0"/>
      <dgm:spPr/>
    </dgm:pt>
    <dgm:pt modelId="{347C66B3-9A58-45D1-829B-BAE1AC75BF33}" type="pres">
      <dgm:prSet presAssocID="{8379ECB4-4FE7-4BC7-9EC1-5E04E3EAF10D}" presName="box" presStyleLbl="node1" presStyleIdx="1" presStyleCnt="4"/>
      <dgm:spPr/>
      <dgm:t>
        <a:bodyPr/>
        <a:lstStyle/>
        <a:p>
          <a:endParaRPr lang="ru-RU"/>
        </a:p>
      </dgm:t>
    </dgm:pt>
    <dgm:pt modelId="{65EC8C5E-0C3C-4AF4-93DD-F6444B5F3BFF}" type="pres">
      <dgm:prSet presAssocID="{8379ECB4-4FE7-4BC7-9EC1-5E04E3EAF10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7638C67A-E36C-46B5-83EF-FFAC03676DE7}" type="pres">
      <dgm:prSet presAssocID="{8379ECB4-4FE7-4BC7-9EC1-5E04E3EAF10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E48DE-1E97-4086-AEF6-35FC1EA47BB2}" type="pres">
      <dgm:prSet presAssocID="{BD07AFAF-4C29-4329-92EA-49D578D50DC5}" presName="spacer" presStyleCnt="0"/>
      <dgm:spPr/>
    </dgm:pt>
    <dgm:pt modelId="{FB673FDE-C772-4C09-AEC6-32860DC1007C}" type="pres">
      <dgm:prSet presAssocID="{14D3C99E-440C-46C1-AD0C-B90F9137C98A}" presName="comp" presStyleCnt="0"/>
      <dgm:spPr/>
    </dgm:pt>
    <dgm:pt modelId="{2F466399-1973-4777-B02C-0B1C9260F08F}" type="pres">
      <dgm:prSet presAssocID="{14D3C99E-440C-46C1-AD0C-B90F9137C98A}" presName="box" presStyleLbl="node1" presStyleIdx="2" presStyleCnt="4"/>
      <dgm:spPr/>
      <dgm:t>
        <a:bodyPr/>
        <a:lstStyle/>
        <a:p>
          <a:endParaRPr lang="ru-RU"/>
        </a:p>
      </dgm:t>
    </dgm:pt>
    <dgm:pt modelId="{33610BFE-BDFE-473E-938D-ABE753CB1B38}" type="pres">
      <dgm:prSet presAssocID="{14D3C99E-440C-46C1-AD0C-B90F9137C98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4E0074E4-3F85-40AC-8A2C-96BE94FD92BD}" type="pres">
      <dgm:prSet presAssocID="{14D3C99E-440C-46C1-AD0C-B90F9137C9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658FD-DD87-466D-A7CC-8DE2486E3F22}" type="pres">
      <dgm:prSet presAssocID="{506863A9-0141-445E-AFEC-E1CD08AA7DF2}" presName="spacer" presStyleCnt="0"/>
      <dgm:spPr/>
    </dgm:pt>
    <dgm:pt modelId="{808048FF-1AEE-41A4-BF38-3EEE049AB17D}" type="pres">
      <dgm:prSet presAssocID="{0E031AD6-39C7-4D74-92E0-2F234BC303CA}" presName="comp" presStyleCnt="0"/>
      <dgm:spPr/>
    </dgm:pt>
    <dgm:pt modelId="{2BC12801-35FB-4B37-86EB-F1417F75A82B}" type="pres">
      <dgm:prSet presAssocID="{0E031AD6-39C7-4D74-92E0-2F234BC303CA}" presName="box" presStyleLbl="node1" presStyleIdx="3" presStyleCnt="4"/>
      <dgm:spPr/>
      <dgm:t>
        <a:bodyPr/>
        <a:lstStyle/>
        <a:p>
          <a:endParaRPr lang="ru-RU"/>
        </a:p>
      </dgm:t>
    </dgm:pt>
    <dgm:pt modelId="{7FCB4A83-EFF6-4D14-B3F7-D5FDC4FDCCB9}" type="pres">
      <dgm:prSet presAssocID="{0E031AD6-39C7-4D74-92E0-2F234BC303CA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CAD7AE89-687F-4C73-AC73-3BDC52F1CD0B}" type="pres">
      <dgm:prSet presAssocID="{0E031AD6-39C7-4D74-92E0-2F234BC303C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CEE36-D20B-4124-94DF-90348BD3A389}" type="presOf" srcId="{73F2A485-5C5F-442C-A687-4CEAA20F9F47}" destId="{4C28999D-A1D1-46E8-8FF5-247879FBD395}" srcOrd="0" destOrd="0" presId="urn:microsoft.com/office/officeart/2005/8/layout/vList4"/>
    <dgm:cxn modelId="{196D1C71-A6FA-4553-A591-47D698441659}" type="presOf" srcId="{73F2A485-5C5F-442C-A687-4CEAA20F9F47}" destId="{DA7D4A65-6C67-4737-8EDB-351BFB18BABC}" srcOrd="1" destOrd="0" presId="urn:microsoft.com/office/officeart/2005/8/layout/vList4"/>
    <dgm:cxn modelId="{B0E224E3-76AF-4227-A54A-CAC3CF3B729C}" srcId="{E3032C05-0ABA-463E-8642-09626427713B}" destId="{0E031AD6-39C7-4D74-92E0-2F234BC303CA}" srcOrd="3" destOrd="0" parTransId="{84C23CB5-3709-4F5A-A0EA-E561BECE0DF0}" sibTransId="{CF37AC69-39DF-4F15-8FEF-BE4866BFFE20}"/>
    <dgm:cxn modelId="{6A3DB62B-90E6-4724-92A2-5AF375657075}" type="presOf" srcId="{0E031AD6-39C7-4D74-92E0-2F234BC303CA}" destId="{CAD7AE89-687F-4C73-AC73-3BDC52F1CD0B}" srcOrd="1" destOrd="0" presId="urn:microsoft.com/office/officeart/2005/8/layout/vList4"/>
    <dgm:cxn modelId="{545DFB7A-0089-47F3-8EB4-E397D7991720}" type="presOf" srcId="{14D3C99E-440C-46C1-AD0C-B90F9137C98A}" destId="{4E0074E4-3F85-40AC-8A2C-96BE94FD92BD}" srcOrd="1" destOrd="0" presId="urn:microsoft.com/office/officeart/2005/8/layout/vList4"/>
    <dgm:cxn modelId="{16CA356B-F5F8-4631-A51F-F2C713AE917B}" srcId="{E3032C05-0ABA-463E-8642-09626427713B}" destId="{14D3C99E-440C-46C1-AD0C-B90F9137C98A}" srcOrd="2" destOrd="0" parTransId="{3A087933-7D2F-4F39-933D-52459F36BF1D}" sibTransId="{506863A9-0141-445E-AFEC-E1CD08AA7DF2}"/>
    <dgm:cxn modelId="{3A0D8FBD-C5E4-41F7-8BED-CEFE4A3F9F09}" type="presOf" srcId="{8379ECB4-4FE7-4BC7-9EC1-5E04E3EAF10D}" destId="{347C66B3-9A58-45D1-829B-BAE1AC75BF33}" srcOrd="0" destOrd="0" presId="urn:microsoft.com/office/officeart/2005/8/layout/vList4"/>
    <dgm:cxn modelId="{6CCBBBA2-670B-4866-AD3C-F977FCFC2AEF}" srcId="{E3032C05-0ABA-463E-8642-09626427713B}" destId="{73F2A485-5C5F-442C-A687-4CEAA20F9F47}" srcOrd="0" destOrd="0" parTransId="{59D13243-FED3-496E-8A93-9D158F3DC420}" sibTransId="{56FCDEEC-A19B-47F6-B736-9FE057E820D7}"/>
    <dgm:cxn modelId="{B22258F5-DE44-43CE-9A6A-13FC3CC01EBE}" type="presOf" srcId="{0E031AD6-39C7-4D74-92E0-2F234BC303CA}" destId="{2BC12801-35FB-4B37-86EB-F1417F75A82B}" srcOrd="0" destOrd="0" presId="urn:microsoft.com/office/officeart/2005/8/layout/vList4"/>
    <dgm:cxn modelId="{14CBC2BD-1E16-408B-B56B-E7FC021E08D8}" type="presOf" srcId="{14D3C99E-440C-46C1-AD0C-B90F9137C98A}" destId="{2F466399-1973-4777-B02C-0B1C9260F08F}" srcOrd="0" destOrd="0" presId="urn:microsoft.com/office/officeart/2005/8/layout/vList4"/>
    <dgm:cxn modelId="{B1F54C70-0452-4B31-8852-AD1D909486B3}" type="presOf" srcId="{E3032C05-0ABA-463E-8642-09626427713B}" destId="{F4007835-3663-4712-89B5-73979B7205A1}" srcOrd="0" destOrd="0" presId="urn:microsoft.com/office/officeart/2005/8/layout/vList4"/>
    <dgm:cxn modelId="{E305C2C8-0702-410C-8571-5FB87817F19D}" srcId="{E3032C05-0ABA-463E-8642-09626427713B}" destId="{8379ECB4-4FE7-4BC7-9EC1-5E04E3EAF10D}" srcOrd="1" destOrd="0" parTransId="{249CC07E-4560-4749-9A37-5F292E0C6B07}" sibTransId="{BD07AFAF-4C29-4329-92EA-49D578D50DC5}"/>
    <dgm:cxn modelId="{F1CBCF36-8485-476A-AF09-A790CC21F09F}" type="presOf" srcId="{8379ECB4-4FE7-4BC7-9EC1-5E04E3EAF10D}" destId="{7638C67A-E36C-46B5-83EF-FFAC03676DE7}" srcOrd="1" destOrd="0" presId="urn:microsoft.com/office/officeart/2005/8/layout/vList4"/>
    <dgm:cxn modelId="{8F773601-9AC7-476C-9240-A2DF171D710F}" type="presParOf" srcId="{F4007835-3663-4712-89B5-73979B7205A1}" destId="{E4603545-17EF-4877-AA64-ACAFB72ADAA3}" srcOrd="0" destOrd="0" presId="urn:microsoft.com/office/officeart/2005/8/layout/vList4"/>
    <dgm:cxn modelId="{35CD14AE-D165-4D8C-8FDE-FB10B40790FD}" type="presParOf" srcId="{E4603545-17EF-4877-AA64-ACAFB72ADAA3}" destId="{4C28999D-A1D1-46E8-8FF5-247879FBD395}" srcOrd="0" destOrd="0" presId="urn:microsoft.com/office/officeart/2005/8/layout/vList4"/>
    <dgm:cxn modelId="{AF873164-6225-47B8-8D70-91999D1CACF2}" type="presParOf" srcId="{E4603545-17EF-4877-AA64-ACAFB72ADAA3}" destId="{C0DB2DB4-BCE8-43B0-BAC6-BC48BC6B55CE}" srcOrd="1" destOrd="0" presId="urn:microsoft.com/office/officeart/2005/8/layout/vList4"/>
    <dgm:cxn modelId="{8D57D5EE-DD6B-4F3D-AAF1-1CAD779658C1}" type="presParOf" srcId="{E4603545-17EF-4877-AA64-ACAFB72ADAA3}" destId="{DA7D4A65-6C67-4737-8EDB-351BFB18BABC}" srcOrd="2" destOrd="0" presId="urn:microsoft.com/office/officeart/2005/8/layout/vList4"/>
    <dgm:cxn modelId="{A4DD5A1F-F9D9-43DD-AB4B-1270F84A4FC4}" type="presParOf" srcId="{F4007835-3663-4712-89B5-73979B7205A1}" destId="{7526B62A-C575-4D11-B748-FAC6F423D5F0}" srcOrd="1" destOrd="0" presId="urn:microsoft.com/office/officeart/2005/8/layout/vList4"/>
    <dgm:cxn modelId="{ED53A431-CE35-4A7C-BC5E-4113324B6632}" type="presParOf" srcId="{F4007835-3663-4712-89B5-73979B7205A1}" destId="{C2E90B03-626F-42AF-BCB9-CA4B9567CE04}" srcOrd="2" destOrd="0" presId="urn:microsoft.com/office/officeart/2005/8/layout/vList4"/>
    <dgm:cxn modelId="{0533E51F-401E-417B-8825-84CCDD21D959}" type="presParOf" srcId="{C2E90B03-626F-42AF-BCB9-CA4B9567CE04}" destId="{347C66B3-9A58-45D1-829B-BAE1AC75BF33}" srcOrd="0" destOrd="0" presId="urn:microsoft.com/office/officeart/2005/8/layout/vList4"/>
    <dgm:cxn modelId="{BB8887B1-34AE-4795-958E-F5A4AF50C64E}" type="presParOf" srcId="{C2E90B03-626F-42AF-BCB9-CA4B9567CE04}" destId="{65EC8C5E-0C3C-4AF4-93DD-F6444B5F3BFF}" srcOrd="1" destOrd="0" presId="urn:microsoft.com/office/officeart/2005/8/layout/vList4"/>
    <dgm:cxn modelId="{82FD34AA-B433-4520-A666-2E1C31623512}" type="presParOf" srcId="{C2E90B03-626F-42AF-BCB9-CA4B9567CE04}" destId="{7638C67A-E36C-46B5-83EF-FFAC03676DE7}" srcOrd="2" destOrd="0" presId="urn:microsoft.com/office/officeart/2005/8/layout/vList4"/>
    <dgm:cxn modelId="{86930C26-DC5F-404B-8F7C-E6797E2A56E3}" type="presParOf" srcId="{F4007835-3663-4712-89B5-73979B7205A1}" destId="{BB4E48DE-1E97-4086-AEF6-35FC1EA47BB2}" srcOrd="3" destOrd="0" presId="urn:microsoft.com/office/officeart/2005/8/layout/vList4"/>
    <dgm:cxn modelId="{96E2E10C-1605-49A8-995C-A9C929C195CD}" type="presParOf" srcId="{F4007835-3663-4712-89B5-73979B7205A1}" destId="{FB673FDE-C772-4C09-AEC6-32860DC1007C}" srcOrd="4" destOrd="0" presId="urn:microsoft.com/office/officeart/2005/8/layout/vList4"/>
    <dgm:cxn modelId="{37141F08-2C79-42AC-B6C2-8AACD2E47F0F}" type="presParOf" srcId="{FB673FDE-C772-4C09-AEC6-32860DC1007C}" destId="{2F466399-1973-4777-B02C-0B1C9260F08F}" srcOrd="0" destOrd="0" presId="urn:microsoft.com/office/officeart/2005/8/layout/vList4"/>
    <dgm:cxn modelId="{207E2115-0B11-42FD-91B5-ECB26F38D63B}" type="presParOf" srcId="{FB673FDE-C772-4C09-AEC6-32860DC1007C}" destId="{33610BFE-BDFE-473E-938D-ABE753CB1B38}" srcOrd="1" destOrd="0" presId="urn:microsoft.com/office/officeart/2005/8/layout/vList4"/>
    <dgm:cxn modelId="{BBD11C65-41D0-4779-A597-1603CE9FA643}" type="presParOf" srcId="{FB673FDE-C772-4C09-AEC6-32860DC1007C}" destId="{4E0074E4-3F85-40AC-8A2C-96BE94FD92BD}" srcOrd="2" destOrd="0" presId="urn:microsoft.com/office/officeart/2005/8/layout/vList4"/>
    <dgm:cxn modelId="{71A0357C-EC2B-4290-9504-9C8F4C96BB45}" type="presParOf" srcId="{F4007835-3663-4712-89B5-73979B7205A1}" destId="{CC2658FD-DD87-466D-A7CC-8DE2486E3F22}" srcOrd="5" destOrd="0" presId="urn:microsoft.com/office/officeart/2005/8/layout/vList4"/>
    <dgm:cxn modelId="{7DD84580-06F9-4A7B-893B-F9AEB81661F6}" type="presParOf" srcId="{F4007835-3663-4712-89B5-73979B7205A1}" destId="{808048FF-1AEE-41A4-BF38-3EEE049AB17D}" srcOrd="6" destOrd="0" presId="urn:microsoft.com/office/officeart/2005/8/layout/vList4"/>
    <dgm:cxn modelId="{B520B9CD-1BAC-4622-BB26-CC46305C4D24}" type="presParOf" srcId="{808048FF-1AEE-41A4-BF38-3EEE049AB17D}" destId="{2BC12801-35FB-4B37-86EB-F1417F75A82B}" srcOrd="0" destOrd="0" presId="urn:microsoft.com/office/officeart/2005/8/layout/vList4"/>
    <dgm:cxn modelId="{F2C63E2E-6119-488B-BC83-5DA2A8E9F6BF}" type="presParOf" srcId="{808048FF-1AEE-41A4-BF38-3EEE049AB17D}" destId="{7FCB4A83-EFF6-4D14-B3F7-D5FDC4FDCCB9}" srcOrd="1" destOrd="0" presId="urn:microsoft.com/office/officeart/2005/8/layout/vList4"/>
    <dgm:cxn modelId="{0412DCE0-B6F4-4A52-B832-6AFCB10049C6}" type="presParOf" srcId="{808048FF-1AEE-41A4-BF38-3EEE049AB17D}" destId="{CAD7AE89-687F-4C73-AC73-3BDC52F1CD0B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1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46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1026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56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999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72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339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4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18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30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1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2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82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70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4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4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chart" Target="../charts/char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16496" y="1368031"/>
            <a:ext cx="9073515" cy="276999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2050" name="AutoShape 2" descr="https://xn--42-6kcadhwnl3cfdx.xn--p1ai/media/uploads/images/zbwn10byt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357166"/>
            <a:ext cx="9316888" cy="6182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6" y="571480"/>
            <a:ext cx="1343004" cy="12465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8224" y="2214554"/>
            <a:ext cx="70866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и развитие профессионально-значимых качеств будущих медицинских работников через реализацию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инклюзивного обучения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702" y="571480"/>
            <a:ext cx="2071702" cy="15537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167314" y="4357694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 ФГБ ПОУ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Пензенский базовый медицинский колледж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Председатель ФУМО в системе СПО по УГПС 33.00.00 Фармация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Светлана Геннадьевна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Шахина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1" y="246731"/>
            <a:ext cx="9626418" cy="64684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66" y="428604"/>
            <a:ext cx="5643602" cy="85725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взаимоотношения между студентами  в инклюзивной группе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500042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206" y="428604"/>
            <a:ext cx="1727181" cy="1295386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238092" y="2571744"/>
          <a:ext cx="371477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881430" y="2500306"/>
          <a:ext cx="578647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5282" y="1714488"/>
            <a:ext cx="3618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Отношение студентов с ОВЗ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студентам без особенностей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8554" y="171448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Отношение студентов без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особенностей к студентам с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1" y="194791"/>
            <a:ext cx="9626418" cy="64684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90" y="500042"/>
            <a:ext cx="5643602" cy="9286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взаимоотношения между студентами  в инклюзивной группе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500042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30" y="428604"/>
            <a:ext cx="1727181" cy="1295386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1238224" y="2143116"/>
          <a:ext cx="5072098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12" y="2714620"/>
            <a:ext cx="1928826" cy="2191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389583"/>
            <a:ext cx="9459764" cy="64684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00" y="428604"/>
            <a:ext cx="6429420" cy="114300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Удовлетворенность отношениями в инклюзивной группе  между студентами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результатам опроса студентов  без ОВЗ)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2" y="642918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44" y="500042"/>
            <a:ext cx="1428759" cy="1112680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380968" y="1857364"/>
          <a:ext cx="585791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024438" y="1928802"/>
          <a:ext cx="407196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2" y="285728"/>
            <a:ext cx="9459764" cy="61826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90" y="500042"/>
            <a:ext cx="5715040" cy="9286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экспресс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«Индекс толерантности»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500042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206" y="428604"/>
            <a:ext cx="1584305" cy="1295386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809596" y="2928934"/>
          <a:ext cx="42862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095876" y="2857496"/>
          <a:ext cx="428628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453066" y="2071678"/>
            <a:ext cx="4214842" cy="509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Толерантность как черта личности»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2472" y="2071678"/>
            <a:ext cx="3786214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Социальная толерантность»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2" y="285728"/>
            <a:ext cx="9459764" cy="61826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290" y="500042"/>
            <a:ext cx="5715040" cy="9286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диагностики уровня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эмпатических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способностей В.В. Бойко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500042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44" y="500042"/>
            <a:ext cx="1485313" cy="121444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952736" y="2000240"/>
            <a:ext cx="3786214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Уровень общей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95414" y="2786058"/>
          <a:ext cx="7286676" cy="29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428604"/>
            <a:ext cx="9459764" cy="61826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28" y="714356"/>
            <a:ext cx="5715040" cy="92869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диагностики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500042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68" y="571480"/>
            <a:ext cx="1532413" cy="1143008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523844" y="1928802"/>
          <a:ext cx="835824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4" y="389583"/>
            <a:ext cx="9459764" cy="6468417"/>
          </a:xfrm>
          <a:prstGeom prst="rect">
            <a:avLst/>
          </a:prstGeom>
        </p:spPr>
      </p:pic>
      <p:pic>
        <p:nvPicPr>
          <p:cNvPr id="1026" name="Picture 2" descr="https://ochakiv.net/wp-content/cache/thumb/84/e1dc3df04d6f684_10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232" y="1000108"/>
            <a:ext cx="8978597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6" y="389583"/>
            <a:ext cx="9007358" cy="646841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72" y="2285992"/>
            <a:ext cx="7715304" cy="150019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96" y="571480"/>
            <a:ext cx="1109070" cy="1027738"/>
          </a:xfrm>
          <a:prstGeom prst="rect">
            <a:avLst/>
          </a:prstGeom>
        </p:spPr>
      </p:pic>
      <p:pic>
        <p:nvPicPr>
          <p:cNvPr id="7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330" y="642918"/>
            <a:ext cx="1532413" cy="1143008"/>
          </a:xfrm>
          <a:prstGeom prst="rect">
            <a:avLst/>
          </a:prstGeom>
          <a:noFill/>
        </p:spPr>
      </p:pic>
      <p:pic>
        <p:nvPicPr>
          <p:cNvPr id="8" name="Рисунок 7" descr="1553069666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488" y="3571876"/>
            <a:ext cx="2786058" cy="2786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2400" y="188976"/>
            <a:ext cx="9601200" cy="6440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9841B-E61A-4190-8E00-65054DBF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62" y="285729"/>
            <a:ext cx="6357982" cy="164307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компетентность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целостная системная совокупность свойств человека, специалиста, профессионала,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позволяющая ему: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642918"/>
            <a:ext cx="914400" cy="852221"/>
          </a:xfrm>
          <a:prstGeom prst="rect">
            <a:avLst/>
          </a:prstGeom>
        </p:spPr>
      </p:pic>
      <p:pic>
        <p:nvPicPr>
          <p:cNvPr id="11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6" y="500042"/>
            <a:ext cx="1285884" cy="1091852"/>
          </a:xfrm>
          <a:prstGeom prst="rect">
            <a:avLst/>
          </a:prstGeom>
          <a:noFill/>
        </p:spPr>
      </p:pic>
      <p:pic>
        <p:nvPicPr>
          <p:cNvPr id="14346" name="Picture 10" descr="https://fb.ru/misc/i/gallery/12424/3099801.jpg"/>
          <p:cNvPicPr>
            <a:picLocks noChangeAspect="1" noChangeArrowheads="1"/>
          </p:cNvPicPr>
          <p:nvPr/>
        </p:nvPicPr>
        <p:blipFill>
          <a:blip r:embed="rId4"/>
          <a:srcRect l="7407" r="22222" b="3425"/>
          <a:stretch>
            <a:fillRect/>
          </a:stretch>
        </p:blipFill>
        <p:spPr bwMode="auto">
          <a:xfrm>
            <a:off x="7167578" y="2143116"/>
            <a:ext cx="2500330" cy="3857652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238224" y="2160590"/>
            <a:ext cx="6429420" cy="38807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целенаправленно, успешно и достаточно эффективно выполнять типовую профессиональную деятельность;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адаптироваться к меняющимся условиям;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разрешать проблемные ситуации, возникающие в реальной профессиональной деятельности;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 заниматься саморазвитием, самосовершенствованием;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 взаимодействовать с профессиональной группой, коллективом, следуя приверженности профессиональным идеалам, профессиональной этике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285728"/>
            <a:ext cx="9667908" cy="63579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9841B-E61A-4190-8E00-65054DBF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00" y="285728"/>
            <a:ext cx="6643734" cy="12144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ценности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642918"/>
            <a:ext cx="914400" cy="852221"/>
          </a:xfrm>
          <a:prstGeom prst="rect">
            <a:avLst/>
          </a:prstGeom>
        </p:spPr>
      </p:pic>
      <p:pic>
        <p:nvPicPr>
          <p:cNvPr id="11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72" y="571480"/>
            <a:ext cx="1189056" cy="1009634"/>
          </a:xfrm>
          <a:prstGeom prst="rect">
            <a:avLst/>
          </a:prstGeom>
          <a:noFill/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309662" y="1928802"/>
          <a:ext cx="6877050" cy="416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14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214290"/>
            <a:ext cx="9372632" cy="64404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9841B-E61A-4190-8E00-65054DBF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00" y="357166"/>
            <a:ext cx="7215238" cy="928694"/>
          </a:xfrm>
          <a:solidFill>
            <a:schemeClr val="accent1">
              <a:lumMod val="20000"/>
              <a:lumOff val="80000"/>
            </a:schemeClr>
          </a:solidFill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Гиппократ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68" y="571480"/>
            <a:ext cx="914400" cy="85222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881694" y="1500174"/>
            <a:ext cx="2643206" cy="3857652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</a:t>
            </a:r>
            <a:r>
              <a:rPr lang="en-US" sz="2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Где есть любовь к людям, там есть любовь к врачебному искусству</a:t>
            </a:r>
            <a:r>
              <a:rPr lang="en-US" sz="2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»</a:t>
            </a:r>
            <a:endParaRPr lang="ru-RU" sz="2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www.vokrugsveta.ru/img/bx/medialibrary/cce/cce3eaf9bce1fca0b18bfe56de904c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38" y="1500174"/>
            <a:ext cx="4162412" cy="385765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095480" y="5429264"/>
            <a:ext cx="307183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460 – 370 гг. до н.э.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89507" cy="65108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793" y="416408"/>
            <a:ext cx="684891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инклюзивного обучения </a:t>
            </a:r>
            <a:endParaRPr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82" y="214290"/>
            <a:ext cx="1369991" cy="102749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309662" y="1214422"/>
            <a:ext cx="7072362" cy="1785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высокопрофессиональных специалистов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милосердия, ориентированных на социальную адаптацию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современных условиях жизни, и воспитание толерантной личности с позитивной общественной, гражданской позицией.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44" y="357166"/>
            <a:ext cx="914400" cy="85222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EDB9441-3E0B-4D05-9AF3-13ECB3684A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224" y="3143247"/>
            <a:ext cx="3571900" cy="23663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179E5E8-759E-46CB-B305-15C1028197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8" y="3143248"/>
            <a:ext cx="3357586" cy="2357454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09662" y="5643578"/>
            <a:ext cx="350046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95876" y="5643578"/>
            <a:ext cx="321471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ортопедическая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285728"/>
            <a:ext cx="9379977" cy="622508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1166" y="642918"/>
            <a:ext cx="620597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инклюзивного образования</a:t>
            </a:r>
            <a:endParaRPr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9082" y="428604"/>
            <a:ext cx="1285884" cy="964413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20" y="500042"/>
            <a:ext cx="914400" cy="852221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2166918" y="1428736"/>
          <a:ext cx="578647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095480" y="4572008"/>
            <a:ext cx="2214578" cy="1271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образовательной организации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 rot="20426806">
            <a:off x="4400102" y="4481373"/>
            <a:ext cx="857256" cy="685800"/>
          </a:xfrm>
          <a:prstGeom prst="righ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24504" y="4214818"/>
            <a:ext cx="250033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специальных условий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24504" y="5357826"/>
            <a:ext cx="250033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взаимопонимания  между субъектами ИО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 rot="972084">
            <a:off x="4461306" y="5312788"/>
            <a:ext cx="798921" cy="685800"/>
          </a:xfrm>
          <a:prstGeom prst="right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7" y="347191"/>
            <a:ext cx="9522853" cy="65108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224" y="642918"/>
            <a:ext cx="73914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Диагностическое исследование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910" y="4429132"/>
            <a:ext cx="8215370" cy="21544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Анкетирование: 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экспресс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«Индекс толерантности» (Г.Ч.Солдатова, О.А.Кравцова,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О.Е.Хухлаев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Л.А.Шайгерова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методика диагностики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способностей В. В. Бойко);</a:t>
            </a:r>
          </a:p>
          <a:p>
            <a:pPr lvl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анкетный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0058" y="2500306"/>
            <a:ext cx="1447800" cy="315471"/>
          </a:xfrm>
          <a:prstGeom prst="rect">
            <a:avLst/>
          </a:prstGeom>
          <a:solidFill>
            <a:srgbClr val="77923B"/>
          </a:solidFill>
        </p:spPr>
        <p:txBody>
          <a:bodyPr vert="horz" wrap="square" lIns="0" tIns="3810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300"/>
              </a:spcBef>
            </a:pPr>
            <a:r>
              <a:rPr lang="ru-RU" sz="1800" b="1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4042" y="4143380"/>
            <a:ext cx="6143668" cy="316112"/>
          </a:xfrm>
          <a:prstGeom prst="rect">
            <a:avLst/>
          </a:prstGeom>
          <a:solidFill>
            <a:srgbClr val="77923B"/>
          </a:solidFill>
        </p:spPr>
        <p:txBody>
          <a:bodyPr vert="horz" wrap="square" lIns="0" tIns="3873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305"/>
              </a:spcBef>
            </a:pPr>
            <a:r>
              <a:rPr lang="ru-RU" b="1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МЕТОДЫ ИССЛЕДОВАНИЯ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5348" y="2857496"/>
            <a:ext cx="85725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Рассмотреть особенности взаимодействия студентов в инклюзивных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условно здоровых группах;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3910" y="3500438"/>
            <a:ext cx="801902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уровень коммуникативной толерантности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студентов.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58" y="500042"/>
            <a:ext cx="1346178" cy="1009634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472" y="500042"/>
            <a:ext cx="914400" cy="852221"/>
          </a:xfrm>
          <a:prstGeom prst="rect">
            <a:avLst/>
          </a:prstGeom>
        </p:spPr>
      </p:pic>
      <p:sp>
        <p:nvSpPr>
          <p:cNvPr id="19" name="object 15"/>
          <p:cNvSpPr txBox="1"/>
          <p:nvPr/>
        </p:nvSpPr>
        <p:spPr>
          <a:xfrm>
            <a:off x="2381232" y="1357298"/>
            <a:ext cx="5500726" cy="315471"/>
          </a:xfrm>
          <a:prstGeom prst="rect">
            <a:avLst/>
          </a:prstGeom>
          <a:solidFill>
            <a:srgbClr val="77923B"/>
          </a:solidFill>
        </p:spPr>
        <p:txBody>
          <a:bodyPr vert="horz" wrap="square" lIns="0" tIns="38100" rIns="0" bIns="0" rtlCol="0">
            <a:spAutoFit/>
          </a:bodyPr>
          <a:lstStyle/>
          <a:p>
            <a:pPr marL="241935" algn="ctr">
              <a:lnSpc>
                <a:spcPct val="100000"/>
              </a:lnSpc>
              <a:spcBef>
                <a:spcPts val="300"/>
              </a:spcBef>
            </a:pPr>
            <a:r>
              <a:rPr lang="ru-RU" sz="1800" b="1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3910" y="178592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коммуникативного взаимодействия студентов в инклюзивных  и условно здоровых группах.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595282" y="1928802"/>
            <a:ext cx="285752" cy="1428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/>
          <p:cNvSpPr/>
          <p:nvPr/>
        </p:nvSpPr>
        <p:spPr>
          <a:xfrm>
            <a:off x="595282" y="3000372"/>
            <a:ext cx="285752" cy="1428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595282" y="3643314"/>
            <a:ext cx="285752" cy="1428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595282" y="4500570"/>
            <a:ext cx="285752" cy="1428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2400" y="188976"/>
            <a:ext cx="9601200" cy="6440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9841B-E61A-4190-8E00-65054DBF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38" y="428604"/>
            <a:ext cx="6979396" cy="1340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Критерии, составляющие модель исследования: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82" y="357166"/>
            <a:ext cx="914400" cy="852221"/>
          </a:xfrm>
          <a:prstGeom prst="rect">
            <a:avLst/>
          </a:prstGeom>
        </p:spPr>
      </p:pic>
      <p:pic>
        <p:nvPicPr>
          <p:cNvPr id="11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6" y="357166"/>
            <a:ext cx="1298553" cy="973915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1666852" y="1928802"/>
          <a:ext cx="6604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команда-20834150.jpg"/>
          <p:cNvPicPr>
            <a:picLocks noChangeAspect="1"/>
          </p:cNvPicPr>
          <p:nvPr/>
        </p:nvPicPr>
        <p:blipFill>
          <a:blip r:embed="rId8" cstate="print"/>
          <a:srcRect b="10899"/>
          <a:stretch>
            <a:fillRect/>
          </a:stretch>
        </p:blipFill>
        <p:spPr>
          <a:xfrm>
            <a:off x="1809728" y="3143248"/>
            <a:ext cx="1214446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148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349DE-8668-4341-A1E4-B63B5A37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28" y="428604"/>
            <a:ext cx="571504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студентов к своей  группе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2" y="214290"/>
            <a:ext cx="1109070" cy="1027738"/>
          </a:xfrm>
          <a:prstGeom prst="rect">
            <a:avLst/>
          </a:prstGeom>
        </p:spPr>
      </p:pic>
      <p:pic>
        <p:nvPicPr>
          <p:cNvPr id="10" name="Picture 3" descr="http://school109.my1.ru/raznoe/inkljuzivnoe_obraz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6" y="214290"/>
            <a:ext cx="1727181" cy="1295386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666720" y="1928802"/>
          <a:ext cx="335758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452934" y="2000240"/>
          <a:ext cx="478634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81100" y="157161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Инклюзивная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10124" y="1571612"/>
            <a:ext cx="30718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Условно здоровая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2257</TotalTime>
  <Words>404</Words>
  <Application>Microsoft Office PowerPoint</Application>
  <PresentationFormat>Лист A4 (210x297 мм)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Trebuchet MS</vt:lpstr>
      <vt:lpstr>Wingdings 3</vt:lpstr>
      <vt:lpstr>Times New Roman</vt:lpstr>
      <vt:lpstr>Cambria</vt:lpstr>
      <vt:lpstr>Грань</vt:lpstr>
      <vt:lpstr>Слайд 1</vt:lpstr>
      <vt:lpstr>Профессиональная компетентность целостная системная совокупность свойств человека, специалиста, профессионала,  позволяющая ему:  </vt:lpstr>
      <vt:lpstr>Профессиональные ценности  </vt:lpstr>
      <vt:lpstr>Гиппократ </vt:lpstr>
      <vt:lpstr>Цель инклюзивного обучения </vt:lpstr>
      <vt:lpstr>Модель инклюзивного образования</vt:lpstr>
      <vt:lpstr>Диагностическое исследование</vt:lpstr>
      <vt:lpstr>Анкетирование  Критерии, составляющие модель исследования: </vt:lpstr>
      <vt:lpstr> Отношение студентов к своей  группе </vt:lpstr>
      <vt:lpstr>Особенности взаимоотношения между студентами  в инклюзивной группе  </vt:lpstr>
      <vt:lpstr>Особенности взаимоотношения между студентами  в инклюзивной группе </vt:lpstr>
      <vt:lpstr>Удовлетворенность отношениями в инклюзивной группе  между студентами (по результатам опроса студентов  без ОВЗ)    </vt:lpstr>
      <vt:lpstr>Результаты  экспресс – опросника «Индекс толерантности» </vt:lpstr>
      <vt:lpstr>Методика диагностики уровня эмпатических способностей В.В. Бойко</vt:lpstr>
      <vt:lpstr>Выводы по результатам диагностики </vt:lpstr>
      <vt:lpstr>Слайд 16</vt:lpstr>
      <vt:lpstr>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Alena</cp:lastModifiedBy>
  <cp:revision>216</cp:revision>
  <dcterms:created xsi:type="dcterms:W3CDTF">2020-09-28T00:08:00Z</dcterms:created>
  <dcterms:modified xsi:type="dcterms:W3CDTF">2021-03-30T10:31:08Z</dcterms:modified>
</cp:coreProperties>
</file>